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cf7dc8f77748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6962eb2f49425c"/>
  </p:sldMasterIdLst>
  <p:sldIdLst>
    <p:sldId xmlns:r="http://schemas.openxmlformats.org/officeDocument/2006/relationships" id="256" r:id="R4c2b35db29c64b60"/>
    <p:sldId xmlns:r="http://schemas.openxmlformats.org/officeDocument/2006/relationships" id="257" r:id="Rd4daf7598553462b"/>
    <p:sldId xmlns:r="http://schemas.openxmlformats.org/officeDocument/2006/relationships" id="258" r:id="Rfe9dc08ae51747ae"/>
    <p:sldId xmlns:r="http://schemas.openxmlformats.org/officeDocument/2006/relationships" id="259" r:id="R2c354d3639a64b52"/>
    <p:sldId xmlns:r="http://schemas.openxmlformats.org/officeDocument/2006/relationships" id="260" r:id="R1dd03f1593884cef"/>
    <p:sldId xmlns:r="http://schemas.openxmlformats.org/officeDocument/2006/relationships" id="261" r:id="Rcaf6611d8d564dd3"/>
    <p:sldId xmlns:r="http://schemas.openxmlformats.org/officeDocument/2006/relationships" id="262" r:id="R4646238fdaf940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6962eb2f49425c" /><Relationship Type="http://schemas.openxmlformats.org/officeDocument/2006/relationships/slide" Target="/ppt/slides/slide1.xml" Id="R4c2b35db29c64b60" /><Relationship Type="http://schemas.openxmlformats.org/officeDocument/2006/relationships/slide" Target="/ppt/slides/slide2.xml" Id="Rd4daf7598553462b" /><Relationship Type="http://schemas.openxmlformats.org/officeDocument/2006/relationships/slide" Target="/ppt/slides/slide3.xml" Id="Rfe9dc08ae51747ae" /><Relationship Type="http://schemas.openxmlformats.org/officeDocument/2006/relationships/slide" Target="/ppt/slides/slide4.xml" Id="R2c354d3639a64b52" /><Relationship Type="http://schemas.openxmlformats.org/officeDocument/2006/relationships/slide" Target="/ppt/slides/slide5.xml" Id="R1dd03f1593884cef" /><Relationship Type="http://schemas.openxmlformats.org/officeDocument/2006/relationships/slide" Target="/ppt/slides/slide6.xml" Id="Rcaf6611d8d564dd3" /><Relationship Type="http://schemas.openxmlformats.org/officeDocument/2006/relationships/slide" Target="/ppt/slides/slide7.xml" Id="R4646238fdaf940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fe4213645b4a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f567ec15549e9" /><Relationship Type="http://schemas.openxmlformats.org/officeDocument/2006/relationships/theme" Target="/ppt/slideMasters/theme/theme1.xml" Id="R93392ce95bb24f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df567ec15549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4e954fc7848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a4d300c844c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e86b2a1374e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4c3574eb440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05b273daa41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674f6569a40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4a5a15d5240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PEF INVEST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PEF INVEST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92 310 620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860 877 718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860 877 718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EIENDOMSFELLESSKAP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826 735 902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 INVEST HOLDING AS</a:t>
            </a:r>
          </a:p>
        </p:txBody>
      </p:sp>
    </p:spTree>
  </p:cSld>
  <p:clrMapOvr>
    <a:masterClrMapping xmlns:a="http://schemas.openxmlformats.org/drawingml/2006/main"/>
  </p:clrMapOvr>
</p:sld>
</file>