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6010789c724b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d4da7a309c452e"/>
  </p:sldMasterIdLst>
  <p:sldIdLst>
    <p:sldId xmlns:r="http://schemas.openxmlformats.org/officeDocument/2006/relationships" id="256" r:id="Rf49fabe9b95f441d"/>
    <p:sldId xmlns:r="http://schemas.openxmlformats.org/officeDocument/2006/relationships" id="257" r:id="R7c9ef70cebf842c2"/>
    <p:sldId xmlns:r="http://schemas.openxmlformats.org/officeDocument/2006/relationships" id="258" r:id="R5df094ecb7ff4b32"/>
    <p:sldId xmlns:r="http://schemas.openxmlformats.org/officeDocument/2006/relationships" id="259" r:id="Rbbcaf5fab37746f4"/>
    <p:sldId xmlns:r="http://schemas.openxmlformats.org/officeDocument/2006/relationships" id="260" r:id="Rbb0f09cdccbe4c99"/>
    <p:sldId xmlns:r="http://schemas.openxmlformats.org/officeDocument/2006/relationships" id="261" r:id="Rc05db5dced094738"/>
    <p:sldId xmlns:r="http://schemas.openxmlformats.org/officeDocument/2006/relationships" id="262" r:id="R7d64f1cb5daf43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d4da7a309c452e" /><Relationship Type="http://schemas.openxmlformats.org/officeDocument/2006/relationships/slide" Target="/ppt/slides/slide1.xml" Id="Rf49fabe9b95f441d" /><Relationship Type="http://schemas.openxmlformats.org/officeDocument/2006/relationships/slide" Target="/ppt/slides/slide2.xml" Id="R7c9ef70cebf842c2" /><Relationship Type="http://schemas.openxmlformats.org/officeDocument/2006/relationships/slide" Target="/ppt/slides/slide3.xml" Id="R5df094ecb7ff4b32" /><Relationship Type="http://schemas.openxmlformats.org/officeDocument/2006/relationships/slide" Target="/ppt/slides/slide4.xml" Id="Rbbcaf5fab37746f4" /><Relationship Type="http://schemas.openxmlformats.org/officeDocument/2006/relationships/slide" Target="/ppt/slides/slide5.xml" Id="Rbb0f09cdccbe4c99" /><Relationship Type="http://schemas.openxmlformats.org/officeDocument/2006/relationships/slide" Target="/ppt/slides/slide6.xml" Id="Rc05db5dced094738" /><Relationship Type="http://schemas.openxmlformats.org/officeDocument/2006/relationships/slide" Target="/ppt/slides/slide7.xml" Id="R7d64f1cb5daf43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1b7b00414745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e9801959c489b" /><Relationship Type="http://schemas.openxmlformats.org/officeDocument/2006/relationships/theme" Target="/ppt/slideMasters/theme/theme1.xml" Id="R70e4cb7df9de48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0e9801959c48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20514226941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9545caba446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da6ac23b8946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2bdd2e76f43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5c7e1c8664b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2ce1bdb1ff4c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721fe5a9b44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IMJ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IMJ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IMJ AS ble etablert [år] og holder til i Nordkisa.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IMJ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IMJ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IMJ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41 190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9 307 895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9 324 513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IMJ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JAHREN IDA MARIE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IMJ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Ida Marie Jahren, Lisletta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2055 Nordkisa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828 297 732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IMJ AS</a:t>
            </a:r>
          </a:p>
        </p:txBody>
      </p:sp>
    </p:spTree>
  </p:cSld>
  <p:clrMapOvr>
    <a:masterClrMapping xmlns:a="http://schemas.openxmlformats.org/drawingml/2006/main"/>
  </p:clrMapOvr>
</p:sld>
</file>