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a29ad652e443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1f0e7cd8c443f2"/>
  </p:sldMasterIdLst>
  <p:sldIdLst>
    <p:sldId xmlns:r="http://schemas.openxmlformats.org/officeDocument/2006/relationships" id="256" r:id="R6ab90a16f06d48e0"/>
    <p:sldId xmlns:r="http://schemas.openxmlformats.org/officeDocument/2006/relationships" id="257" r:id="R0c93280667dd4fa6"/>
    <p:sldId xmlns:r="http://schemas.openxmlformats.org/officeDocument/2006/relationships" id="258" r:id="R064da103357d4488"/>
    <p:sldId xmlns:r="http://schemas.openxmlformats.org/officeDocument/2006/relationships" id="259" r:id="Rbe62f92d91e846e4"/>
    <p:sldId xmlns:r="http://schemas.openxmlformats.org/officeDocument/2006/relationships" id="260" r:id="R06d13d57fc75416d"/>
    <p:sldId xmlns:r="http://schemas.openxmlformats.org/officeDocument/2006/relationships" id="261" r:id="R5120d809b2004ba1"/>
    <p:sldId xmlns:r="http://schemas.openxmlformats.org/officeDocument/2006/relationships" id="262" r:id="R6788a730227c49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1f0e7cd8c443f2" /><Relationship Type="http://schemas.openxmlformats.org/officeDocument/2006/relationships/slide" Target="/ppt/slides/slide1.xml" Id="R6ab90a16f06d48e0" /><Relationship Type="http://schemas.openxmlformats.org/officeDocument/2006/relationships/slide" Target="/ppt/slides/slide2.xml" Id="R0c93280667dd4fa6" /><Relationship Type="http://schemas.openxmlformats.org/officeDocument/2006/relationships/slide" Target="/ppt/slides/slide3.xml" Id="R064da103357d4488" /><Relationship Type="http://schemas.openxmlformats.org/officeDocument/2006/relationships/slide" Target="/ppt/slides/slide4.xml" Id="Rbe62f92d91e846e4" /><Relationship Type="http://schemas.openxmlformats.org/officeDocument/2006/relationships/slide" Target="/ppt/slides/slide5.xml" Id="R06d13d57fc75416d" /><Relationship Type="http://schemas.openxmlformats.org/officeDocument/2006/relationships/slide" Target="/ppt/slides/slide6.xml" Id="R5120d809b2004ba1" /><Relationship Type="http://schemas.openxmlformats.org/officeDocument/2006/relationships/slide" Target="/ppt/slides/slide7.xml" Id="R6788a730227c49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11bc25a90244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023216d624907" /><Relationship Type="http://schemas.openxmlformats.org/officeDocument/2006/relationships/theme" Target="/ppt/slideMasters/theme/theme1.xml" Id="R4b06e5cec62d4e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7023216d6249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e145134684b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34c39d13b42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93793216244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fec4786b244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bea21733e47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4cca98ee040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31e1e478645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NEDREVÅG HJELPEHOLDING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NEDREVÅG HJELPEHOLDING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222 289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255 304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NEDREVÅG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828 297 902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