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ecc4c35c7542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7ed73c72f940b4"/>
  </p:sldMasterIdLst>
  <p:sldIdLst>
    <p:sldId xmlns:r="http://schemas.openxmlformats.org/officeDocument/2006/relationships" id="256" r:id="R262bc9125fd7495f"/>
    <p:sldId xmlns:r="http://schemas.openxmlformats.org/officeDocument/2006/relationships" id="257" r:id="R0d304e34b9c14d7c"/>
    <p:sldId xmlns:r="http://schemas.openxmlformats.org/officeDocument/2006/relationships" id="258" r:id="Rcdb53abd3378415f"/>
    <p:sldId xmlns:r="http://schemas.openxmlformats.org/officeDocument/2006/relationships" id="259" r:id="Rf6033eb4acde4b45"/>
    <p:sldId xmlns:r="http://schemas.openxmlformats.org/officeDocument/2006/relationships" id="260" r:id="Rf92c872170df4c6f"/>
    <p:sldId xmlns:r="http://schemas.openxmlformats.org/officeDocument/2006/relationships" id="261" r:id="R3144e59df7154f51"/>
    <p:sldId xmlns:r="http://schemas.openxmlformats.org/officeDocument/2006/relationships" id="262" r:id="Raec2f116001549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7ed73c72f940b4" /><Relationship Type="http://schemas.openxmlformats.org/officeDocument/2006/relationships/slide" Target="/ppt/slides/slide1.xml" Id="R262bc9125fd7495f" /><Relationship Type="http://schemas.openxmlformats.org/officeDocument/2006/relationships/slide" Target="/ppt/slides/slide2.xml" Id="R0d304e34b9c14d7c" /><Relationship Type="http://schemas.openxmlformats.org/officeDocument/2006/relationships/slide" Target="/ppt/slides/slide3.xml" Id="Rcdb53abd3378415f" /><Relationship Type="http://schemas.openxmlformats.org/officeDocument/2006/relationships/slide" Target="/ppt/slides/slide4.xml" Id="Rf6033eb4acde4b45" /><Relationship Type="http://schemas.openxmlformats.org/officeDocument/2006/relationships/slide" Target="/ppt/slides/slide5.xml" Id="Rf92c872170df4c6f" /><Relationship Type="http://schemas.openxmlformats.org/officeDocument/2006/relationships/slide" Target="/ppt/slides/slide6.xml" Id="R3144e59df7154f51" /><Relationship Type="http://schemas.openxmlformats.org/officeDocument/2006/relationships/slide" Target="/ppt/slides/slide7.xml" Id="Raec2f116001549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9908bdb8a04f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23146cceb49fb" /><Relationship Type="http://schemas.openxmlformats.org/officeDocument/2006/relationships/theme" Target="/ppt/slideMasters/theme/theme1.xml" Id="R9145243a0e0143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123146cceb49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cebb5f5454a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a1681edad343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98f629f0940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40c7cacc314b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53ed55f1c24e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0e67f66c949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234ec35d642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FOSSBY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FOSSBY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FOSSBY AS ble etablert [år] og holder til i Langhus.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FOSSBY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FOSSBY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FOSSBY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2 836 055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−658 285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4 226 397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40 931 624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43 130 431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FOSSBY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HØGFOSS RAGNAR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FOSSBY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Haugbro terrasse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1405 Langhus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828 299 832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FOSSBY AS</a:t>
            </a:r>
          </a:p>
        </p:txBody>
      </p:sp>
    </p:spTree>
  </p:cSld>
  <p:clrMapOvr>
    <a:masterClrMapping xmlns:a="http://schemas.openxmlformats.org/drawingml/2006/main"/>
  </p:clrMapOvr>
</p:sld>
</file>