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40619662ed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f53bc5042484e"/>
  </p:sldMasterIdLst>
  <p:sldIdLst>
    <p:sldId xmlns:r="http://schemas.openxmlformats.org/officeDocument/2006/relationships" id="256" r:id="Ra10d439d71cf441d"/>
    <p:sldId xmlns:r="http://schemas.openxmlformats.org/officeDocument/2006/relationships" id="257" r:id="Rc7e9b5a6622e4d97"/>
    <p:sldId xmlns:r="http://schemas.openxmlformats.org/officeDocument/2006/relationships" id="258" r:id="R9eda8b766a5b4322"/>
    <p:sldId xmlns:r="http://schemas.openxmlformats.org/officeDocument/2006/relationships" id="259" r:id="Ra3c16387b7204055"/>
    <p:sldId xmlns:r="http://schemas.openxmlformats.org/officeDocument/2006/relationships" id="260" r:id="R5f577917844d4ccb"/>
    <p:sldId xmlns:r="http://schemas.openxmlformats.org/officeDocument/2006/relationships" id="261" r:id="Ra495f521f146414c"/>
    <p:sldId xmlns:r="http://schemas.openxmlformats.org/officeDocument/2006/relationships" id="262" r:id="R057840d33f95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f53bc5042484e" /><Relationship Type="http://schemas.openxmlformats.org/officeDocument/2006/relationships/slide" Target="/ppt/slides/slide1.xml" Id="Ra10d439d71cf441d" /><Relationship Type="http://schemas.openxmlformats.org/officeDocument/2006/relationships/slide" Target="/ppt/slides/slide2.xml" Id="Rc7e9b5a6622e4d97" /><Relationship Type="http://schemas.openxmlformats.org/officeDocument/2006/relationships/slide" Target="/ppt/slides/slide3.xml" Id="R9eda8b766a5b4322" /><Relationship Type="http://schemas.openxmlformats.org/officeDocument/2006/relationships/slide" Target="/ppt/slides/slide4.xml" Id="Ra3c16387b7204055" /><Relationship Type="http://schemas.openxmlformats.org/officeDocument/2006/relationships/slide" Target="/ppt/slides/slide5.xml" Id="R5f577917844d4ccb" /><Relationship Type="http://schemas.openxmlformats.org/officeDocument/2006/relationships/slide" Target="/ppt/slides/slide6.xml" Id="Ra495f521f146414c" /><Relationship Type="http://schemas.openxmlformats.org/officeDocument/2006/relationships/slide" Target="/ppt/slides/slide7.xml" Id="R057840d33f95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c48d2d7f7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013cb795643a7" /><Relationship Type="http://schemas.openxmlformats.org/officeDocument/2006/relationships/theme" Target="/ppt/slideMasters/theme/theme1.xml" Id="R767418896df84f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013cb795643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764330fd1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a85e88eef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ac106ae08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73aa33fc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6c56f11db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993ea6b345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34eeaa5ce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RONTÉN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RONTÉN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RONTÉN KRISTIAN AULIE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Aulie Rontén, Skigardveien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829 579 332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RONTÉN HOLDING AS</a:t>
            </a:r>
          </a:p>
        </p:txBody>
      </p:sp>
    </p:spTree>
  </p:cSld>
  <p:clrMapOvr>
    <a:masterClrMapping xmlns:a="http://schemas.openxmlformats.org/drawingml/2006/main"/>
  </p:clrMapOvr>
</p:sld>
</file>