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92a508c2c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78c91238345f5"/>
  </p:sldMasterIdLst>
  <p:sldIdLst>
    <p:sldId xmlns:r="http://schemas.openxmlformats.org/officeDocument/2006/relationships" id="256" r:id="R10cbba98f1e54047"/>
    <p:sldId xmlns:r="http://schemas.openxmlformats.org/officeDocument/2006/relationships" id="257" r:id="R3e98316b2cca4630"/>
    <p:sldId xmlns:r="http://schemas.openxmlformats.org/officeDocument/2006/relationships" id="258" r:id="Rfa8db2934f6040a7"/>
    <p:sldId xmlns:r="http://schemas.openxmlformats.org/officeDocument/2006/relationships" id="259" r:id="R05a314332b0d4014"/>
    <p:sldId xmlns:r="http://schemas.openxmlformats.org/officeDocument/2006/relationships" id="260" r:id="R656cdb2c02b14c95"/>
    <p:sldId xmlns:r="http://schemas.openxmlformats.org/officeDocument/2006/relationships" id="261" r:id="Rb37fc17cdcb64f85"/>
    <p:sldId xmlns:r="http://schemas.openxmlformats.org/officeDocument/2006/relationships" id="262" r:id="Ref8a5c8ca39b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8c91238345f5" /><Relationship Type="http://schemas.openxmlformats.org/officeDocument/2006/relationships/slide" Target="/ppt/slides/slide1.xml" Id="R10cbba98f1e54047" /><Relationship Type="http://schemas.openxmlformats.org/officeDocument/2006/relationships/slide" Target="/ppt/slides/slide2.xml" Id="R3e98316b2cca4630" /><Relationship Type="http://schemas.openxmlformats.org/officeDocument/2006/relationships/slide" Target="/ppt/slides/slide3.xml" Id="Rfa8db2934f6040a7" /><Relationship Type="http://schemas.openxmlformats.org/officeDocument/2006/relationships/slide" Target="/ppt/slides/slide4.xml" Id="R05a314332b0d4014" /><Relationship Type="http://schemas.openxmlformats.org/officeDocument/2006/relationships/slide" Target="/ppt/slides/slide5.xml" Id="R656cdb2c02b14c95" /><Relationship Type="http://schemas.openxmlformats.org/officeDocument/2006/relationships/slide" Target="/ppt/slides/slide6.xml" Id="Rb37fc17cdcb64f85" /><Relationship Type="http://schemas.openxmlformats.org/officeDocument/2006/relationships/slide" Target="/ppt/slides/slide7.xml" Id="Ref8a5c8ca39b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99b22b2c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271ee58e4686" /><Relationship Type="http://schemas.openxmlformats.org/officeDocument/2006/relationships/theme" Target="/ppt/slideMasters/theme/theme1.xml" Id="R7f9fff4f48a4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c271ee58e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cb7e93b3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1f028fb14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fc8a5879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63a527e4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d0616eba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cdcc68b0e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2e98d87b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9 098 605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3 970 571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830 009 612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