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5518ef1aba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f43d88b48412f"/>
  </p:sldMasterIdLst>
  <p:sldIdLst>
    <p:sldId xmlns:r="http://schemas.openxmlformats.org/officeDocument/2006/relationships" id="256" r:id="R5520f76a79644d69"/>
    <p:sldId xmlns:r="http://schemas.openxmlformats.org/officeDocument/2006/relationships" id="257" r:id="R42406a130b784753"/>
    <p:sldId xmlns:r="http://schemas.openxmlformats.org/officeDocument/2006/relationships" id="258" r:id="R5252187cfcd54025"/>
    <p:sldId xmlns:r="http://schemas.openxmlformats.org/officeDocument/2006/relationships" id="259" r:id="R4abf814f2bb04ac4"/>
    <p:sldId xmlns:r="http://schemas.openxmlformats.org/officeDocument/2006/relationships" id="260" r:id="R621fdf5177db4266"/>
    <p:sldId xmlns:r="http://schemas.openxmlformats.org/officeDocument/2006/relationships" id="261" r:id="R5638e76019704b89"/>
    <p:sldId xmlns:r="http://schemas.openxmlformats.org/officeDocument/2006/relationships" id="262" r:id="R0aabb24337a0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f43d88b48412f" /><Relationship Type="http://schemas.openxmlformats.org/officeDocument/2006/relationships/slide" Target="/ppt/slides/slide1.xml" Id="R5520f76a79644d69" /><Relationship Type="http://schemas.openxmlformats.org/officeDocument/2006/relationships/slide" Target="/ppt/slides/slide2.xml" Id="R42406a130b784753" /><Relationship Type="http://schemas.openxmlformats.org/officeDocument/2006/relationships/slide" Target="/ppt/slides/slide3.xml" Id="R5252187cfcd54025" /><Relationship Type="http://schemas.openxmlformats.org/officeDocument/2006/relationships/slide" Target="/ppt/slides/slide4.xml" Id="R4abf814f2bb04ac4" /><Relationship Type="http://schemas.openxmlformats.org/officeDocument/2006/relationships/slide" Target="/ppt/slides/slide5.xml" Id="R621fdf5177db4266" /><Relationship Type="http://schemas.openxmlformats.org/officeDocument/2006/relationships/slide" Target="/ppt/slides/slide6.xml" Id="R5638e76019704b89" /><Relationship Type="http://schemas.openxmlformats.org/officeDocument/2006/relationships/slide" Target="/ppt/slides/slide7.xml" Id="R0aabb24337a0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5a1fcbfdb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4b957f8844e2c" /><Relationship Type="http://schemas.openxmlformats.org/officeDocument/2006/relationships/theme" Target="/ppt/slideMasters/theme/theme1.xml" Id="Rc995f178850446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84b957f884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c1bb82ef949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ba697a0148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6fcad823d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a7db8ccf040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33dbc052f43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933bad2df42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839e7fa0c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BIGGIE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BIGGIE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BIGGIE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BIGGIE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BIGGIE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BIGGIE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BIGGIE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BROWN ANNA CATHRINE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BIGGIE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Snippen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830 145 532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BIGGIE HOLDING AS</a:t>
            </a:r>
          </a:p>
        </p:txBody>
      </p:sp>
    </p:spTree>
  </p:cSld>
  <p:clrMapOvr>
    <a:masterClrMapping xmlns:a="http://schemas.openxmlformats.org/drawingml/2006/main"/>
  </p:clrMapOvr>
</p:sld>
</file>