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9536191cc14d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e8fa5860be47a6"/>
  </p:sldMasterIdLst>
  <p:sldIdLst>
    <p:sldId xmlns:r="http://schemas.openxmlformats.org/officeDocument/2006/relationships" id="256" r:id="R7b5ba4dfbf8f4f4a"/>
    <p:sldId xmlns:r="http://schemas.openxmlformats.org/officeDocument/2006/relationships" id="257" r:id="Rd94f2e7792284e4e"/>
    <p:sldId xmlns:r="http://schemas.openxmlformats.org/officeDocument/2006/relationships" id="258" r:id="R586eb9afe1dc4610"/>
    <p:sldId xmlns:r="http://schemas.openxmlformats.org/officeDocument/2006/relationships" id="259" r:id="R9b5e431766184396"/>
    <p:sldId xmlns:r="http://schemas.openxmlformats.org/officeDocument/2006/relationships" id="260" r:id="R1dcb733a823549c6"/>
    <p:sldId xmlns:r="http://schemas.openxmlformats.org/officeDocument/2006/relationships" id="261" r:id="R53c4d4e285f549c3"/>
    <p:sldId xmlns:r="http://schemas.openxmlformats.org/officeDocument/2006/relationships" id="262" r:id="R1081d83aa72647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8fa5860be47a6" /><Relationship Type="http://schemas.openxmlformats.org/officeDocument/2006/relationships/slide" Target="/ppt/slides/slide1.xml" Id="R7b5ba4dfbf8f4f4a" /><Relationship Type="http://schemas.openxmlformats.org/officeDocument/2006/relationships/slide" Target="/ppt/slides/slide2.xml" Id="Rd94f2e7792284e4e" /><Relationship Type="http://schemas.openxmlformats.org/officeDocument/2006/relationships/slide" Target="/ppt/slides/slide3.xml" Id="R586eb9afe1dc4610" /><Relationship Type="http://schemas.openxmlformats.org/officeDocument/2006/relationships/slide" Target="/ppt/slides/slide4.xml" Id="R9b5e431766184396" /><Relationship Type="http://schemas.openxmlformats.org/officeDocument/2006/relationships/slide" Target="/ppt/slides/slide5.xml" Id="R1dcb733a823549c6" /><Relationship Type="http://schemas.openxmlformats.org/officeDocument/2006/relationships/slide" Target="/ppt/slides/slide6.xml" Id="R53c4d4e285f549c3" /><Relationship Type="http://schemas.openxmlformats.org/officeDocument/2006/relationships/slide" Target="/ppt/slides/slide7.xml" Id="R1081d83aa72647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ce4aa51484d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15f91e5234bca" /><Relationship Type="http://schemas.openxmlformats.org/officeDocument/2006/relationships/theme" Target="/ppt/slideMasters/theme/theme1.xml" Id="R8c9ceb7ab5dd48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e15f91e523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e6ad7646e45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4efc7e4eb4f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2d59322dd47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88b0accd644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b9c202ebb4d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d2b9da92d47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4c6f2ff1942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TOLOB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TOLOB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297 096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1 002 899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BJØRNEBO CHARLOTTE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Tiller-ringen 154C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830 240 632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TOLOB HOLDING AS</a:t>
            </a:r>
          </a:p>
        </p:txBody>
      </p:sp>
    </p:spTree>
  </p:cSld>
  <p:clrMapOvr>
    <a:masterClrMapping xmlns:a="http://schemas.openxmlformats.org/drawingml/2006/main"/>
  </p:clrMapOvr>
</p:sld>
</file>