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e3cb75a1b54f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fe1fc486334d28"/>
  </p:sldMasterIdLst>
  <p:sldIdLst>
    <p:sldId xmlns:r="http://schemas.openxmlformats.org/officeDocument/2006/relationships" id="256" r:id="Rf3bc11bec492480a"/>
    <p:sldId xmlns:r="http://schemas.openxmlformats.org/officeDocument/2006/relationships" id="257" r:id="Rb00c357bd04944b6"/>
    <p:sldId xmlns:r="http://schemas.openxmlformats.org/officeDocument/2006/relationships" id="258" r:id="R197718e6a39e4e12"/>
    <p:sldId xmlns:r="http://schemas.openxmlformats.org/officeDocument/2006/relationships" id="259" r:id="R83242ade0c974138"/>
    <p:sldId xmlns:r="http://schemas.openxmlformats.org/officeDocument/2006/relationships" id="260" r:id="R208ecc0876d84722"/>
    <p:sldId xmlns:r="http://schemas.openxmlformats.org/officeDocument/2006/relationships" id="261" r:id="R9b59474f00884310"/>
    <p:sldId xmlns:r="http://schemas.openxmlformats.org/officeDocument/2006/relationships" id="262" r:id="R7b87df58ac7b44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fe1fc486334d28" /><Relationship Type="http://schemas.openxmlformats.org/officeDocument/2006/relationships/slide" Target="/ppt/slides/slide1.xml" Id="Rf3bc11bec492480a" /><Relationship Type="http://schemas.openxmlformats.org/officeDocument/2006/relationships/slide" Target="/ppt/slides/slide2.xml" Id="Rb00c357bd04944b6" /><Relationship Type="http://schemas.openxmlformats.org/officeDocument/2006/relationships/slide" Target="/ppt/slides/slide3.xml" Id="R197718e6a39e4e12" /><Relationship Type="http://schemas.openxmlformats.org/officeDocument/2006/relationships/slide" Target="/ppt/slides/slide4.xml" Id="R83242ade0c974138" /><Relationship Type="http://schemas.openxmlformats.org/officeDocument/2006/relationships/slide" Target="/ppt/slides/slide5.xml" Id="R208ecc0876d84722" /><Relationship Type="http://schemas.openxmlformats.org/officeDocument/2006/relationships/slide" Target="/ppt/slides/slide6.xml" Id="R9b59474f00884310" /><Relationship Type="http://schemas.openxmlformats.org/officeDocument/2006/relationships/slide" Target="/ppt/slides/slide7.xml" Id="R7b87df58ac7b44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c6565e35c546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52f65c72e4421" /><Relationship Type="http://schemas.openxmlformats.org/officeDocument/2006/relationships/theme" Target="/ppt/slideMasters/theme/theme1.xml" Id="R671b6c8bf81f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a52f65c72e44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cbedf8c5a46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2d9b861ef49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48fbd1b5444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2e36a2b3949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b6d7d48a142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aedd76e1041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228e60fc74e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SKIEN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SKIEN VEKST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49 120 005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23 412 697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11 401 815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211 120 253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484 064 427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SKIEN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58 73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post@kontorbygg.no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www.kontorbygg.no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830 463 992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VEKST AS</a:t>
            </a:r>
          </a:p>
        </p:txBody>
      </p:sp>
    </p:spTree>
  </p:cSld>
  <p:clrMapOvr>
    <a:masterClrMapping xmlns:a="http://schemas.openxmlformats.org/drawingml/2006/main"/>
  </p:clrMapOvr>
</p:sld>
</file>