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e51782014346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b38b0564f0417f"/>
  </p:sldMasterIdLst>
  <p:sldIdLst>
    <p:sldId xmlns:r="http://schemas.openxmlformats.org/officeDocument/2006/relationships" id="256" r:id="Reb0e482e40ed4e2c"/>
    <p:sldId xmlns:r="http://schemas.openxmlformats.org/officeDocument/2006/relationships" id="257" r:id="R5025e4129dd245c7"/>
    <p:sldId xmlns:r="http://schemas.openxmlformats.org/officeDocument/2006/relationships" id="258" r:id="R08a3c3aaa1a942c4"/>
    <p:sldId xmlns:r="http://schemas.openxmlformats.org/officeDocument/2006/relationships" id="259" r:id="R51f7b9f2fbd64f49"/>
    <p:sldId xmlns:r="http://schemas.openxmlformats.org/officeDocument/2006/relationships" id="260" r:id="R85d743c3f44b4ba7"/>
    <p:sldId xmlns:r="http://schemas.openxmlformats.org/officeDocument/2006/relationships" id="261" r:id="R266d9a97e226418c"/>
    <p:sldId xmlns:r="http://schemas.openxmlformats.org/officeDocument/2006/relationships" id="262" r:id="Rd99db88adea545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b38b0564f0417f" /><Relationship Type="http://schemas.openxmlformats.org/officeDocument/2006/relationships/slide" Target="/ppt/slides/slide1.xml" Id="Reb0e482e40ed4e2c" /><Relationship Type="http://schemas.openxmlformats.org/officeDocument/2006/relationships/slide" Target="/ppt/slides/slide2.xml" Id="R5025e4129dd245c7" /><Relationship Type="http://schemas.openxmlformats.org/officeDocument/2006/relationships/slide" Target="/ppt/slides/slide3.xml" Id="R08a3c3aaa1a942c4" /><Relationship Type="http://schemas.openxmlformats.org/officeDocument/2006/relationships/slide" Target="/ppt/slides/slide4.xml" Id="R51f7b9f2fbd64f49" /><Relationship Type="http://schemas.openxmlformats.org/officeDocument/2006/relationships/slide" Target="/ppt/slides/slide5.xml" Id="R85d743c3f44b4ba7" /><Relationship Type="http://schemas.openxmlformats.org/officeDocument/2006/relationships/slide" Target="/ppt/slides/slide6.xml" Id="R266d9a97e226418c" /><Relationship Type="http://schemas.openxmlformats.org/officeDocument/2006/relationships/slide" Target="/ppt/slides/slide7.xml" Id="Rd99db88adea545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0982dbfb4146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bc6232ff8c4cb5" /><Relationship Type="http://schemas.openxmlformats.org/officeDocument/2006/relationships/theme" Target="/ppt/slideMasters/theme/theme1.xml" Id="Rf6f27a3cbf3f4f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bc6232ff8c4c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986286975c4f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f4dfce616546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efa5d858cb45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89994be7d64d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abe66e28f94a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ada9a21e5341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fc8799d0c94a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JJ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JJ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JJ EIENDOM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JJ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JJ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JJ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4 215 081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−76 666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1 342 553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20 658 443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36 460 036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JJ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LSEM HOLDING AS  –  90,3 %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JAN FINNESTAD  –  9,8 %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JJ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Godesetdalen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11 30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830 897 992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JJ EIENDOM AS</a:t>
            </a:r>
          </a:p>
        </p:txBody>
      </p:sp>
    </p:spTree>
  </p:cSld>
  <p:clrMapOvr>
    <a:masterClrMapping xmlns:a="http://schemas.openxmlformats.org/drawingml/2006/main"/>
  </p:clrMapOvr>
</p:sld>
</file>