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3f08d85fbcd457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fbe339e65244ca0"/>
  </p:sldMasterIdLst>
  <p:sldIdLst>
    <p:sldId xmlns:r="http://schemas.openxmlformats.org/officeDocument/2006/relationships" id="256" r:id="R0cba4df5c775420c"/>
    <p:sldId xmlns:r="http://schemas.openxmlformats.org/officeDocument/2006/relationships" id="257" r:id="Rabdea2cd3dc840cc"/>
    <p:sldId xmlns:r="http://schemas.openxmlformats.org/officeDocument/2006/relationships" id="258" r:id="R14f10a6914bf4f4c"/>
    <p:sldId xmlns:r="http://schemas.openxmlformats.org/officeDocument/2006/relationships" id="259" r:id="R0ec644377dcb4402"/>
    <p:sldId xmlns:r="http://schemas.openxmlformats.org/officeDocument/2006/relationships" id="260" r:id="R8ca00ff8516c40c0"/>
    <p:sldId xmlns:r="http://schemas.openxmlformats.org/officeDocument/2006/relationships" id="261" r:id="R8be3d978cf564299"/>
    <p:sldId xmlns:r="http://schemas.openxmlformats.org/officeDocument/2006/relationships" id="262" r:id="R25eb08721d524fa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fbe339e65244ca0" /><Relationship Type="http://schemas.openxmlformats.org/officeDocument/2006/relationships/slide" Target="/ppt/slides/slide1.xml" Id="R0cba4df5c775420c" /><Relationship Type="http://schemas.openxmlformats.org/officeDocument/2006/relationships/slide" Target="/ppt/slides/slide2.xml" Id="Rabdea2cd3dc840cc" /><Relationship Type="http://schemas.openxmlformats.org/officeDocument/2006/relationships/slide" Target="/ppt/slides/slide3.xml" Id="R14f10a6914bf4f4c" /><Relationship Type="http://schemas.openxmlformats.org/officeDocument/2006/relationships/slide" Target="/ppt/slides/slide4.xml" Id="R0ec644377dcb4402" /><Relationship Type="http://schemas.openxmlformats.org/officeDocument/2006/relationships/slide" Target="/ppt/slides/slide5.xml" Id="R8ca00ff8516c40c0" /><Relationship Type="http://schemas.openxmlformats.org/officeDocument/2006/relationships/slide" Target="/ppt/slides/slide6.xml" Id="R8be3d978cf564299" /><Relationship Type="http://schemas.openxmlformats.org/officeDocument/2006/relationships/slide" Target="/ppt/slides/slide7.xml" Id="R25eb08721d524fa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010007abcaf413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b73c2519fe4206" /><Relationship Type="http://schemas.openxmlformats.org/officeDocument/2006/relationships/theme" Target="/ppt/slideMasters/theme/theme1.xml" Id="R8c81b11c8e4640e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bb73c2519fe420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ac176455334c1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b7bde4e18f458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d47ff154214a5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c2f4926ae641c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99552dfb2a429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106776578d45c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27926ebd89497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TTR INVESTMENTS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TTR INVESTMENTS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TTR INVESTMENTS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TTR INVESTMENTS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TTR INVESTMENTS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TTR INVESTMENTS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292 500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275 900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266 698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600 079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1 076 167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TTR INVESTMENTS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THERESE THORESEN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TTR INVESTMENTS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Hyggeveien 5G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1178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831 701 862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TTR INVESTMENTS AS</a:t>
            </a:r>
          </a:p>
        </p:txBody>
      </p:sp>
    </p:spTree>
  </p:cSld>
  <p:clrMapOvr>
    <a:masterClrMapping xmlns:a="http://schemas.openxmlformats.org/drawingml/2006/main"/>
  </p:clrMapOvr>
</p:sld>
</file>