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6d1fb9cab41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c128c82fd41d9"/>
  </p:sldMasterIdLst>
  <p:sldIdLst>
    <p:sldId xmlns:r="http://schemas.openxmlformats.org/officeDocument/2006/relationships" id="256" r:id="R73220f39d5c24347"/>
    <p:sldId xmlns:r="http://schemas.openxmlformats.org/officeDocument/2006/relationships" id="257" r:id="R7e72cab2a6e44102"/>
    <p:sldId xmlns:r="http://schemas.openxmlformats.org/officeDocument/2006/relationships" id="258" r:id="R9da96ecf432e42c9"/>
    <p:sldId xmlns:r="http://schemas.openxmlformats.org/officeDocument/2006/relationships" id="259" r:id="R6e611d4855f14c8e"/>
    <p:sldId xmlns:r="http://schemas.openxmlformats.org/officeDocument/2006/relationships" id="260" r:id="R5a83f2b0b9ce4a37"/>
    <p:sldId xmlns:r="http://schemas.openxmlformats.org/officeDocument/2006/relationships" id="261" r:id="Rf62bf7e976304bb2"/>
    <p:sldId xmlns:r="http://schemas.openxmlformats.org/officeDocument/2006/relationships" id="262" r:id="Rd2d13b7043f1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c128c82fd41d9" /><Relationship Type="http://schemas.openxmlformats.org/officeDocument/2006/relationships/slide" Target="/ppt/slides/slide1.xml" Id="R73220f39d5c24347" /><Relationship Type="http://schemas.openxmlformats.org/officeDocument/2006/relationships/slide" Target="/ppt/slides/slide2.xml" Id="R7e72cab2a6e44102" /><Relationship Type="http://schemas.openxmlformats.org/officeDocument/2006/relationships/slide" Target="/ppt/slides/slide3.xml" Id="R9da96ecf432e42c9" /><Relationship Type="http://schemas.openxmlformats.org/officeDocument/2006/relationships/slide" Target="/ppt/slides/slide4.xml" Id="R6e611d4855f14c8e" /><Relationship Type="http://schemas.openxmlformats.org/officeDocument/2006/relationships/slide" Target="/ppt/slides/slide5.xml" Id="R5a83f2b0b9ce4a37" /><Relationship Type="http://schemas.openxmlformats.org/officeDocument/2006/relationships/slide" Target="/ppt/slides/slide6.xml" Id="Rf62bf7e976304bb2" /><Relationship Type="http://schemas.openxmlformats.org/officeDocument/2006/relationships/slide" Target="/ppt/slides/slide7.xml" Id="Rd2d13b7043f1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6274df0ea44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0365fef3241b8" /><Relationship Type="http://schemas.openxmlformats.org/officeDocument/2006/relationships/theme" Target="/ppt/slideMasters/theme/theme1.xml" Id="Rbdba04b740ea42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0365fef3241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2c531d53c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cc529954f44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c94507f5046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a8a2ddcfa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94f381cef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6c3b825b646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33c4add8f4a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KEY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 HOLDINGS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ANN-CHRISTIN HEBJERK MUREN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MUREN  –  38,0 %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VICTORIA HEBJERK MUREN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EMILIE HEBJERK MUREN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ALEXANDER HEBJERK MUREN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MUREN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Hattemakerlia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831 750 812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KEY HOLDINGS AS</a:t>
            </a:r>
          </a:p>
        </p:txBody>
      </p:sp>
    </p:spTree>
  </p:cSld>
  <p:clrMapOvr>
    <a:masterClrMapping xmlns:a="http://schemas.openxmlformats.org/drawingml/2006/main"/>
  </p:clrMapOvr>
</p:sld>
</file>