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37217c482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b77edc4ec4e52"/>
  </p:sldMasterIdLst>
  <p:sldIdLst>
    <p:sldId xmlns:r="http://schemas.openxmlformats.org/officeDocument/2006/relationships" id="256" r:id="R53a9375ad2f1424f"/>
    <p:sldId xmlns:r="http://schemas.openxmlformats.org/officeDocument/2006/relationships" id="257" r:id="R9e3a74eae3a34261"/>
    <p:sldId xmlns:r="http://schemas.openxmlformats.org/officeDocument/2006/relationships" id="258" r:id="R5ae80425e06e4788"/>
    <p:sldId xmlns:r="http://schemas.openxmlformats.org/officeDocument/2006/relationships" id="259" r:id="R2d1c64dd9ac447d6"/>
    <p:sldId xmlns:r="http://schemas.openxmlformats.org/officeDocument/2006/relationships" id="260" r:id="R2d11f4d73db94c2c"/>
    <p:sldId xmlns:r="http://schemas.openxmlformats.org/officeDocument/2006/relationships" id="261" r:id="Rddebb90847ca4de5"/>
    <p:sldId xmlns:r="http://schemas.openxmlformats.org/officeDocument/2006/relationships" id="262" r:id="R90f113d60923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b77edc4ec4e52" /><Relationship Type="http://schemas.openxmlformats.org/officeDocument/2006/relationships/slide" Target="/ppt/slides/slide1.xml" Id="R53a9375ad2f1424f" /><Relationship Type="http://schemas.openxmlformats.org/officeDocument/2006/relationships/slide" Target="/ppt/slides/slide2.xml" Id="R9e3a74eae3a34261" /><Relationship Type="http://schemas.openxmlformats.org/officeDocument/2006/relationships/slide" Target="/ppt/slides/slide3.xml" Id="R5ae80425e06e4788" /><Relationship Type="http://schemas.openxmlformats.org/officeDocument/2006/relationships/slide" Target="/ppt/slides/slide4.xml" Id="R2d1c64dd9ac447d6" /><Relationship Type="http://schemas.openxmlformats.org/officeDocument/2006/relationships/slide" Target="/ppt/slides/slide5.xml" Id="R2d11f4d73db94c2c" /><Relationship Type="http://schemas.openxmlformats.org/officeDocument/2006/relationships/slide" Target="/ppt/slides/slide6.xml" Id="Rddebb90847ca4de5" /><Relationship Type="http://schemas.openxmlformats.org/officeDocument/2006/relationships/slide" Target="/ppt/slides/slide7.xml" Id="R90f113d60923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3e64f11c8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56bd731fa41a0" /><Relationship Type="http://schemas.openxmlformats.org/officeDocument/2006/relationships/theme" Target="/ppt/slideMasters/theme/theme1.xml" Id="Rac047fa03370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56bd731fa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9749d6c37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52af54d5c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aee56c394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6e8a2a6f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4e46155b3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a59024b06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9eaf0c641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HAFF 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ANITA FUGLERUD FLUGSTAD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