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8b5ca23078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44d998fe9e4496"/>
  </p:sldMasterIdLst>
  <p:sldIdLst>
    <p:sldId xmlns:r="http://schemas.openxmlformats.org/officeDocument/2006/relationships" id="256" r:id="R800aa4b810014b50"/>
    <p:sldId xmlns:r="http://schemas.openxmlformats.org/officeDocument/2006/relationships" id="257" r:id="R55ba2ce7256d4095"/>
    <p:sldId xmlns:r="http://schemas.openxmlformats.org/officeDocument/2006/relationships" id="258" r:id="R526192bf2c9a4d44"/>
    <p:sldId xmlns:r="http://schemas.openxmlformats.org/officeDocument/2006/relationships" id="259" r:id="R8ba017b6f3134705"/>
    <p:sldId xmlns:r="http://schemas.openxmlformats.org/officeDocument/2006/relationships" id="260" r:id="Reeed263d92fa46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44d998fe9e4496" /><Relationship Type="http://schemas.openxmlformats.org/officeDocument/2006/relationships/slide" Target="/ppt/slides/slide1.xml" Id="R800aa4b810014b50" /><Relationship Type="http://schemas.openxmlformats.org/officeDocument/2006/relationships/slide" Target="/ppt/slides/slide2.xml" Id="R55ba2ce7256d4095" /><Relationship Type="http://schemas.openxmlformats.org/officeDocument/2006/relationships/slide" Target="/ppt/slides/slide3.xml" Id="R526192bf2c9a4d44" /><Relationship Type="http://schemas.openxmlformats.org/officeDocument/2006/relationships/slide" Target="/ppt/slides/slide4.xml" Id="R8ba017b6f3134705" /><Relationship Type="http://schemas.openxmlformats.org/officeDocument/2006/relationships/slide" Target="/ppt/slides/slide5.xml" Id="Reeed263d92fa46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eea3ecc76b41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d4534ee464a53" /><Relationship Type="http://schemas.openxmlformats.org/officeDocument/2006/relationships/theme" Target="/ppt/slideMasters/theme/theme1.xml" Id="Rcca15cb34fe749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0d4534ee46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111da2c44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0028a5f07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b99d364b4a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969e878da4d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2c7a0d36849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SKIBSAKTIESELSKAPET VIKING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VIKING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SKIBSAKTIESELSKAPET VIKING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VIKING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VIKING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VIKING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832 006 882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SKIBSAKTIESELSKAPET VIKING</a:t>
            </a:r>
          </a:p>
        </p:txBody>
      </p:sp>
    </p:spTree>
  </p:cSld>
  <p:clrMapOvr>
    <a:masterClrMapping xmlns:a="http://schemas.openxmlformats.org/drawingml/2006/main"/>
  </p:clrMapOvr>
</p:sld>
</file>