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a64fa6ea0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f60ec550b24da0"/>
  </p:sldMasterIdLst>
  <p:sldIdLst>
    <p:sldId xmlns:r="http://schemas.openxmlformats.org/officeDocument/2006/relationships" id="256" r:id="R1e35733d7bec4ec5"/>
    <p:sldId xmlns:r="http://schemas.openxmlformats.org/officeDocument/2006/relationships" id="257" r:id="R0766ecd8ffea4efa"/>
    <p:sldId xmlns:r="http://schemas.openxmlformats.org/officeDocument/2006/relationships" id="258" r:id="Rda36acd172874a36"/>
    <p:sldId xmlns:r="http://schemas.openxmlformats.org/officeDocument/2006/relationships" id="259" r:id="R7a51fe8f49484694"/>
    <p:sldId xmlns:r="http://schemas.openxmlformats.org/officeDocument/2006/relationships" id="260" r:id="R685e59f760b0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60ec550b24da0" /><Relationship Type="http://schemas.openxmlformats.org/officeDocument/2006/relationships/slide" Target="/ppt/slides/slide1.xml" Id="R1e35733d7bec4ec5" /><Relationship Type="http://schemas.openxmlformats.org/officeDocument/2006/relationships/slide" Target="/ppt/slides/slide2.xml" Id="R0766ecd8ffea4efa" /><Relationship Type="http://schemas.openxmlformats.org/officeDocument/2006/relationships/slide" Target="/ppt/slides/slide3.xml" Id="Rda36acd172874a36" /><Relationship Type="http://schemas.openxmlformats.org/officeDocument/2006/relationships/slide" Target="/ppt/slides/slide4.xml" Id="R7a51fe8f49484694" /><Relationship Type="http://schemas.openxmlformats.org/officeDocument/2006/relationships/slide" Target="/ppt/slides/slide5.xml" Id="R685e59f760b0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4a16b9f13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be2449b88432b" /><Relationship Type="http://schemas.openxmlformats.org/officeDocument/2006/relationships/theme" Target="/ppt/slideMasters/theme/theme1.xml" Id="R7e90c0647f9b40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be2449b88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e9be38f3d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aacf3b25a46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e9f10d2f0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eaae70d2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2a2ae7c9d45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AHRUM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832 329 282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AHRUM AS</a:t>
            </a:r>
          </a:p>
        </p:txBody>
      </p:sp>
    </p:spTree>
  </p:cSld>
  <p:clrMapOvr>
    <a:masterClrMapping xmlns:a="http://schemas.openxmlformats.org/drawingml/2006/main"/>
  </p:clrMapOvr>
</p:sld>
</file>