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9b539c40cc4c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e1349d682f47e7"/>
  </p:sldMasterIdLst>
  <p:sldIdLst>
    <p:sldId xmlns:r="http://schemas.openxmlformats.org/officeDocument/2006/relationships" id="256" r:id="R83f6ca6e50f84b44"/>
    <p:sldId xmlns:r="http://schemas.openxmlformats.org/officeDocument/2006/relationships" id="257" r:id="R0b4effd16b984632"/>
    <p:sldId xmlns:r="http://schemas.openxmlformats.org/officeDocument/2006/relationships" id="258" r:id="Re11cce12946749f0"/>
    <p:sldId xmlns:r="http://schemas.openxmlformats.org/officeDocument/2006/relationships" id="259" r:id="R8cc32aa6da4046bb"/>
    <p:sldId xmlns:r="http://schemas.openxmlformats.org/officeDocument/2006/relationships" id="260" r:id="Rd1857f2a87204b2c"/>
    <p:sldId xmlns:r="http://schemas.openxmlformats.org/officeDocument/2006/relationships" id="261" r:id="Rac9dfec6911447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e1349d682f47e7" /><Relationship Type="http://schemas.openxmlformats.org/officeDocument/2006/relationships/slide" Target="/ppt/slides/slide1.xml" Id="R83f6ca6e50f84b44" /><Relationship Type="http://schemas.openxmlformats.org/officeDocument/2006/relationships/slide" Target="/ppt/slides/slide2.xml" Id="R0b4effd16b984632" /><Relationship Type="http://schemas.openxmlformats.org/officeDocument/2006/relationships/slide" Target="/ppt/slides/slide3.xml" Id="Re11cce12946749f0" /><Relationship Type="http://schemas.openxmlformats.org/officeDocument/2006/relationships/slide" Target="/ppt/slides/slide4.xml" Id="R8cc32aa6da4046bb" /><Relationship Type="http://schemas.openxmlformats.org/officeDocument/2006/relationships/slide" Target="/ppt/slides/slide5.xml" Id="Rd1857f2a87204b2c" /><Relationship Type="http://schemas.openxmlformats.org/officeDocument/2006/relationships/slide" Target="/ppt/slides/slide6.xml" Id="Rac9dfec6911447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4c8c7bce3544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a54374c29459f" /><Relationship Type="http://schemas.openxmlformats.org/officeDocument/2006/relationships/theme" Target="/ppt/slideMasters/theme/theme1.xml" Id="R67a234503dfb4e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4a54374c2945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d2eba520844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687a6d59ee4d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234dd717443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80a32f6094f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d5e12059246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79b81884e44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KFREGNSKAP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KFREGNSKAP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KFREGNSKAP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KFREGNSKAP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KFREGNSKAP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KFREGNSKAP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15 516 282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1 665 758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1 212 580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2 031 596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5 133 692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KFREGNSKAP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KFRegnskap AS, Rådhusgata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833 078 712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KFREGNSKAP AS</a:t>
            </a:r>
          </a:p>
        </p:txBody>
      </p:sp>
    </p:spTree>
  </p:cSld>
  <p:clrMapOvr>
    <a:masterClrMapping xmlns:a="http://schemas.openxmlformats.org/drawingml/2006/main"/>
  </p:clrMapOvr>
</p:sld>
</file>