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e87125bc7449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8c64359ae34cea"/>
  </p:sldMasterIdLst>
  <p:sldIdLst>
    <p:sldId xmlns:r="http://schemas.openxmlformats.org/officeDocument/2006/relationships" id="256" r:id="R5bad355c36ae4b67"/>
    <p:sldId xmlns:r="http://schemas.openxmlformats.org/officeDocument/2006/relationships" id="257" r:id="R19422b3017904be9"/>
    <p:sldId xmlns:r="http://schemas.openxmlformats.org/officeDocument/2006/relationships" id="258" r:id="R657e61e7467e4812"/>
    <p:sldId xmlns:r="http://schemas.openxmlformats.org/officeDocument/2006/relationships" id="259" r:id="R0b1fd8e75eee4d2c"/>
    <p:sldId xmlns:r="http://schemas.openxmlformats.org/officeDocument/2006/relationships" id="260" r:id="R8340972e08864bc1"/>
    <p:sldId xmlns:r="http://schemas.openxmlformats.org/officeDocument/2006/relationships" id="261" r:id="Ra1684a5b31d74d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8c64359ae34cea" /><Relationship Type="http://schemas.openxmlformats.org/officeDocument/2006/relationships/slide" Target="/ppt/slides/slide1.xml" Id="R5bad355c36ae4b67" /><Relationship Type="http://schemas.openxmlformats.org/officeDocument/2006/relationships/slide" Target="/ppt/slides/slide2.xml" Id="R19422b3017904be9" /><Relationship Type="http://schemas.openxmlformats.org/officeDocument/2006/relationships/slide" Target="/ppt/slides/slide3.xml" Id="R657e61e7467e4812" /><Relationship Type="http://schemas.openxmlformats.org/officeDocument/2006/relationships/slide" Target="/ppt/slides/slide4.xml" Id="R0b1fd8e75eee4d2c" /><Relationship Type="http://schemas.openxmlformats.org/officeDocument/2006/relationships/slide" Target="/ppt/slides/slide5.xml" Id="R8340972e08864bc1" /><Relationship Type="http://schemas.openxmlformats.org/officeDocument/2006/relationships/slide" Target="/ppt/slides/slide6.xml" Id="Ra1684a5b31d74d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2768890b145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01dca246d4b69" /><Relationship Type="http://schemas.openxmlformats.org/officeDocument/2006/relationships/theme" Target="/ppt/slideMasters/theme/theme1.xml" Id="R5c475f8beabc45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d01dca246d4b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e8533598749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57b75c02d47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a795c687f4d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390d63df44e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3a01617a54a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a7da34c9b49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 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 TECH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7 606 161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678 765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1 003 833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2 065 300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Grønnerødvegen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3719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833 410 962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 TECH AS</a:t>
            </a:r>
          </a:p>
        </p:txBody>
      </p:sp>
    </p:spTree>
  </p:cSld>
  <p:clrMapOvr>
    <a:masterClrMapping xmlns:a="http://schemas.openxmlformats.org/drawingml/2006/main"/>
  </p:clrMapOvr>
</p:sld>
</file>