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e295b81f1247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7f9fc26684429e"/>
  </p:sldMasterIdLst>
  <p:sldIdLst>
    <p:sldId xmlns:r="http://schemas.openxmlformats.org/officeDocument/2006/relationships" id="256" r:id="R2b029a070ee34972"/>
    <p:sldId xmlns:r="http://schemas.openxmlformats.org/officeDocument/2006/relationships" id="257" r:id="Rf403de18245a4a31"/>
    <p:sldId xmlns:r="http://schemas.openxmlformats.org/officeDocument/2006/relationships" id="258" r:id="Re451eb3f96b042bc"/>
    <p:sldId xmlns:r="http://schemas.openxmlformats.org/officeDocument/2006/relationships" id="259" r:id="R3e0d35ef3d324a31"/>
    <p:sldId xmlns:r="http://schemas.openxmlformats.org/officeDocument/2006/relationships" id="260" r:id="R57c7f2a150a54fc0"/>
    <p:sldId xmlns:r="http://schemas.openxmlformats.org/officeDocument/2006/relationships" id="261" r:id="R8efb5b6e73804761"/>
    <p:sldId xmlns:r="http://schemas.openxmlformats.org/officeDocument/2006/relationships" id="262" r:id="R73c4d42f49e449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7f9fc26684429e" /><Relationship Type="http://schemas.openxmlformats.org/officeDocument/2006/relationships/slide" Target="/ppt/slides/slide1.xml" Id="R2b029a070ee34972" /><Relationship Type="http://schemas.openxmlformats.org/officeDocument/2006/relationships/slide" Target="/ppt/slides/slide2.xml" Id="Rf403de18245a4a31" /><Relationship Type="http://schemas.openxmlformats.org/officeDocument/2006/relationships/slide" Target="/ppt/slides/slide3.xml" Id="Re451eb3f96b042bc" /><Relationship Type="http://schemas.openxmlformats.org/officeDocument/2006/relationships/slide" Target="/ppt/slides/slide4.xml" Id="R3e0d35ef3d324a31" /><Relationship Type="http://schemas.openxmlformats.org/officeDocument/2006/relationships/slide" Target="/ppt/slides/slide5.xml" Id="R57c7f2a150a54fc0" /><Relationship Type="http://schemas.openxmlformats.org/officeDocument/2006/relationships/slide" Target="/ppt/slides/slide6.xml" Id="R8efb5b6e73804761" /><Relationship Type="http://schemas.openxmlformats.org/officeDocument/2006/relationships/slide" Target="/ppt/slides/slide7.xml" Id="R73c4d42f49e449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915e1d6c0c46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9b5a7974874be7" /><Relationship Type="http://schemas.openxmlformats.org/officeDocument/2006/relationships/theme" Target="/ppt/slideMasters/theme/theme1.xml" Id="R76d32dd5f15447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9b5a7974874b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e57354a0b649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529e8505f646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eaede8ef054c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366c6cf46a4b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25bc4d8ae149e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b8ea9410dd462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25df8e00a843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HÅKON LONGVA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 LONGVA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HÅKON LONGVA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 LONGVA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 LONGVA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 LONGVA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3 563 352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387 563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332 448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4 243 404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4 493 050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 LONGVA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IGESUND CECILIE LONGVA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LONGVA HÅKON GUNNAR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LONGVA STIG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LONGVA KRISTINE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LONGVA KRISTINE  –  12,5 %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 LONGVA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834 059 622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 LONGVA AS</a:t>
            </a:r>
          </a:p>
        </p:txBody>
      </p:sp>
    </p:spTree>
  </p:cSld>
  <p:clrMapOvr>
    <a:masterClrMapping xmlns:a="http://schemas.openxmlformats.org/drawingml/2006/main"/>
  </p:clrMapOvr>
</p:sld>
</file>