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9878804d32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b88b529424bd7"/>
  </p:sldMasterIdLst>
  <p:sldIdLst>
    <p:sldId xmlns:r="http://schemas.openxmlformats.org/officeDocument/2006/relationships" id="256" r:id="Re4a688916a2d41bb"/>
    <p:sldId xmlns:r="http://schemas.openxmlformats.org/officeDocument/2006/relationships" id="257" r:id="Rd5a5da4f46ff449c"/>
    <p:sldId xmlns:r="http://schemas.openxmlformats.org/officeDocument/2006/relationships" id="258" r:id="Rd9274cff36d945fd"/>
    <p:sldId xmlns:r="http://schemas.openxmlformats.org/officeDocument/2006/relationships" id="259" r:id="R288e273760884328"/>
    <p:sldId xmlns:r="http://schemas.openxmlformats.org/officeDocument/2006/relationships" id="260" r:id="R37502eab5b3d448b"/>
    <p:sldId xmlns:r="http://schemas.openxmlformats.org/officeDocument/2006/relationships" id="261" r:id="R4887a19fdb694fac"/>
    <p:sldId xmlns:r="http://schemas.openxmlformats.org/officeDocument/2006/relationships" id="262" r:id="Ra94791ae3247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b88b529424bd7" /><Relationship Type="http://schemas.openxmlformats.org/officeDocument/2006/relationships/slide" Target="/ppt/slides/slide1.xml" Id="Re4a688916a2d41bb" /><Relationship Type="http://schemas.openxmlformats.org/officeDocument/2006/relationships/slide" Target="/ppt/slides/slide2.xml" Id="Rd5a5da4f46ff449c" /><Relationship Type="http://schemas.openxmlformats.org/officeDocument/2006/relationships/slide" Target="/ppt/slides/slide3.xml" Id="Rd9274cff36d945fd" /><Relationship Type="http://schemas.openxmlformats.org/officeDocument/2006/relationships/slide" Target="/ppt/slides/slide4.xml" Id="R288e273760884328" /><Relationship Type="http://schemas.openxmlformats.org/officeDocument/2006/relationships/slide" Target="/ppt/slides/slide5.xml" Id="R37502eab5b3d448b" /><Relationship Type="http://schemas.openxmlformats.org/officeDocument/2006/relationships/slide" Target="/ppt/slides/slide6.xml" Id="R4887a19fdb694fac" /><Relationship Type="http://schemas.openxmlformats.org/officeDocument/2006/relationships/slide" Target="/ppt/slides/slide7.xml" Id="Ra94791ae3247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9ff95791b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c37529e924f98" /><Relationship Type="http://schemas.openxmlformats.org/officeDocument/2006/relationships/theme" Target="/ppt/slideMasters/theme/theme1.xml" Id="Rc95bfbb62cd6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c37529e92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3ec39774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26215b122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885f3628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75d0be398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b0b915ee0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27f001723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82216f463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6 064 465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6 212 650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Hadselfjordveien 954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834 092 972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