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d046e462f4b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2a7ff46b1744c7"/>
  </p:sldMasterIdLst>
  <p:sldIdLst>
    <p:sldId xmlns:r="http://schemas.openxmlformats.org/officeDocument/2006/relationships" id="256" r:id="R925eebb976754bf5"/>
    <p:sldId xmlns:r="http://schemas.openxmlformats.org/officeDocument/2006/relationships" id="257" r:id="R93b5aef10814422a"/>
    <p:sldId xmlns:r="http://schemas.openxmlformats.org/officeDocument/2006/relationships" id="258" r:id="R025cc9c61de94db8"/>
    <p:sldId xmlns:r="http://schemas.openxmlformats.org/officeDocument/2006/relationships" id="259" r:id="R8e75378b86b7472b"/>
    <p:sldId xmlns:r="http://schemas.openxmlformats.org/officeDocument/2006/relationships" id="260" r:id="R0f3b95573ea64580"/>
    <p:sldId xmlns:r="http://schemas.openxmlformats.org/officeDocument/2006/relationships" id="261" r:id="Rc555b8168d024b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a7ff46b1744c7" /><Relationship Type="http://schemas.openxmlformats.org/officeDocument/2006/relationships/slide" Target="/ppt/slides/slide1.xml" Id="R925eebb976754bf5" /><Relationship Type="http://schemas.openxmlformats.org/officeDocument/2006/relationships/slide" Target="/ppt/slides/slide2.xml" Id="R93b5aef10814422a" /><Relationship Type="http://schemas.openxmlformats.org/officeDocument/2006/relationships/slide" Target="/ppt/slides/slide3.xml" Id="R025cc9c61de94db8" /><Relationship Type="http://schemas.openxmlformats.org/officeDocument/2006/relationships/slide" Target="/ppt/slides/slide4.xml" Id="R8e75378b86b7472b" /><Relationship Type="http://schemas.openxmlformats.org/officeDocument/2006/relationships/slide" Target="/ppt/slides/slide5.xml" Id="R0f3b95573ea64580" /><Relationship Type="http://schemas.openxmlformats.org/officeDocument/2006/relationships/slide" Target="/ppt/slides/slide6.xml" Id="Rc555b8168d024b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da53b395342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3d4552958465f" /><Relationship Type="http://schemas.openxmlformats.org/officeDocument/2006/relationships/theme" Target="/ppt/slideMasters/theme/theme1.xml" Id="Rb69fb8d69c9744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3d4552958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ec5cf1bcd46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147ad6b064e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5dfbeffa2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0ddbbcb0d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4fbd7b82c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95e99acc345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RYAN-ONO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23E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