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db5076548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34dda2ee447f0"/>
  </p:sldMasterIdLst>
  <p:sldIdLst>
    <p:sldId xmlns:r="http://schemas.openxmlformats.org/officeDocument/2006/relationships" id="256" r:id="Rd369ad1195fc4927"/>
    <p:sldId xmlns:r="http://schemas.openxmlformats.org/officeDocument/2006/relationships" id="257" r:id="Redf507fe24d64d3f"/>
    <p:sldId xmlns:r="http://schemas.openxmlformats.org/officeDocument/2006/relationships" id="258" r:id="R42af248b2b844478"/>
    <p:sldId xmlns:r="http://schemas.openxmlformats.org/officeDocument/2006/relationships" id="259" r:id="R8209cce9ea5d4e85"/>
    <p:sldId xmlns:r="http://schemas.openxmlformats.org/officeDocument/2006/relationships" id="260" r:id="R39061aff2c974334"/>
    <p:sldId xmlns:r="http://schemas.openxmlformats.org/officeDocument/2006/relationships" id="261" r:id="R65adc522eee74452"/>
    <p:sldId xmlns:r="http://schemas.openxmlformats.org/officeDocument/2006/relationships" id="262" r:id="Rc41912e907d7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34dda2ee447f0" /><Relationship Type="http://schemas.openxmlformats.org/officeDocument/2006/relationships/slide" Target="/ppt/slides/slide1.xml" Id="Rd369ad1195fc4927" /><Relationship Type="http://schemas.openxmlformats.org/officeDocument/2006/relationships/slide" Target="/ppt/slides/slide2.xml" Id="Redf507fe24d64d3f" /><Relationship Type="http://schemas.openxmlformats.org/officeDocument/2006/relationships/slide" Target="/ppt/slides/slide3.xml" Id="R42af248b2b844478" /><Relationship Type="http://schemas.openxmlformats.org/officeDocument/2006/relationships/slide" Target="/ppt/slides/slide4.xml" Id="R8209cce9ea5d4e85" /><Relationship Type="http://schemas.openxmlformats.org/officeDocument/2006/relationships/slide" Target="/ppt/slides/slide5.xml" Id="R39061aff2c974334" /><Relationship Type="http://schemas.openxmlformats.org/officeDocument/2006/relationships/slide" Target="/ppt/slides/slide6.xml" Id="R65adc522eee74452" /><Relationship Type="http://schemas.openxmlformats.org/officeDocument/2006/relationships/slide" Target="/ppt/slides/slide7.xml" Id="Rc41912e907d7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46c382319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b435e7f384756" /><Relationship Type="http://schemas.openxmlformats.org/officeDocument/2006/relationships/theme" Target="/ppt/slideMasters/theme/theme1.xml" Id="R6496fbe2c029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b435e7f38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1802a200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17c2b7a3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2054f854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d9a35d47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7d7089b8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25762306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2f16e770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3 261 894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KLEIVA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834 809 672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