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6f5c5aba0a43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d83ae058af448c"/>
  </p:sldMasterIdLst>
  <p:sldIdLst>
    <p:sldId xmlns:r="http://schemas.openxmlformats.org/officeDocument/2006/relationships" id="256" r:id="R4bbad44a8c41452c"/>
    <p:sldId xmlns:r="http://schemas.openxmlformats.org/officeDocument/2006/relationships" id="257" r:id="Rb5eeab427ede4338"/>
    <p:sldId xmlns:r="http://schemas.openxmlformats.org/officeDocument/2006/relationships" id="258" r:id="R8c87661c11784926"/>
    <p:sldId xmlns:r="http://schemas.openxmlformats.org/officeDocument/2006/relationships" id="259" r:id="Re171f54ea5bf4492"/>
    <p:sldId xmlns:r="http://schemas.openxmlformats.org/officeDocument/2006/relationships" id="260" r:id="R99feeecf91df48b5"/>
    <p:sldId xmlns:r="http://schemas.openxmlformats.org/officeDocument/2006/relationships" id="261" r:id="Re37575e74c81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83ae058af448c" /><Relationship Type="http://schemas.openxmlformats.org/officeDocument/2006/relationships/slide" Target="/ppt/slides/slide1.xml" Id="R4bbad44a8c41452c" /><Relationship Type="http://schemas.openxmlformats.org/officeDocument/2006/relationships/slide" Target="/ppt/slides/slide2.xml" Id="Rb5eeab427ede4338" /><Relationship Type="http://schemas.openxmlformats.org/officeDocument/2006/relationships/slide" Target="/ppt/slides/slide3.xml" Id="R8c87661c11784926" /><Relationship Type="http://schemas.openxmlformats.org/officeDocument/2006/relationships/slide" Target="/ppt/slides/slide4.xml" Id="Re171f54ea5bf4492" /><Relationship Type="http://schemas.openxmlformats.org/officeDocument/2006/relationships/slide" Target="/ppt/slides/slide5.xml" Id="R99feeecf91df48b5" /><Relationship Type="http://schemas.openxmlformats.org/officeDocument/2006/relationships/slide" Target="/ppt/slides/slide6.xml" Id="Re37575e74c81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ef0fd35f0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074a1ff2d4311" /><Relationship Type="http://schemas.openxmlformats.org/officeDocument/2006/relationships/theme" Target="/ppt/slideMasters/theme/theme1.xml" Id="Rbad548d9706b43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074a1ff2d43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5d3ea46ed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b388990d34c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49b73748e42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4e69dfe504e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183c5c93b4b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693ee6c9f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