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34943d11b640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aaa926848f4ccd"/>
  </p:sldMasterIdLst>
  <p:sldIdLst>
    <p:sldId xmlns:r="http://schemas.openxmlformats.org/officeDocument/2006/relationships" id="256" r:id="Rf57c64d1c6bd4d04"/>
    <p:sldId xmlns:r="http://schemas.openxmlformats.org/officeDocument/2006/relationships" id="257" r:id="R971ab165e3d24c5c"/>
    <p:sldId xmlns:r="http://schemas.openxmlformats.org/officeDocument/2006/relationships" id="258" r:id="R949f1ef2ee1140f3"/>
    <p:sldId xmlns:r="http://schemas.openxmlformats.org/officeDocument/2006/relationships" id="259" r:id="R479019360906442e"/>
    <p:sldId xmlns:r="http://schemas.openxmlformats.org/officeDocument/2006/relationships" id="260" r:id="R390dd8220c9d4ebc"/>
    <p:sldId xmlns:r="http://schemas.openxmlformats.org/officeDocument/2006/relationships" id="261" r:id="R983958c2de2b4d80"/>
    <p:sldId xmlns:r="http://schemas.openxmlformats.org/officeDocument/2006/relationships" id="262" r:id="Rc0a9fb7bdec34d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aaa926848f4ccd" /><Relationship Type="http://schemas.openxmlformats.org/officeDocument/2006/relationships/slide" Target="/ppt/slides/slide1.xml" Id="Rf57c64d1c6bd4d04" /><Relationship Type="http://schemas.openxmlformats.org/officeDocument/2006/relationships/slide" Target="/ppt/slides/slide2.xml" Id="R971ab165e3d24c5c" /><Relationship Type="http://schemas.openxmlformats.org/officeDocument/2006/relationships/slide" Target="/ppt/slides/slide3.xml" Id="R949f1ef2ee1140f3" /><Relationship Type="http://schemas.openxmlformats.org/officeDocument/2006/relationships/slide" Target="/ppt/slides/slide4.xml" Id="R479019360906442e" /><Relationship Type="http://schemas.openxmlformats.org/officeDocument/2006/relationships/slide" Target="/ppt/slides/slide5.xml" Id="R390dd8220c9d4ebc" /><Relationship Type="http://schemas.openxmlformats.org/officeDocument/2006/relationships/slide" Target="/ppt/slides/slide6.xml" Id="R983958c2de2b4d80" /><Relationship Type="http://schemas.openxmlformats.org/officeDocument/2006/relationships/slide" Target="/ppt/slides/slide7.xml" Id="Rc0a9fb7bdec34d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aeea3b48b248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5aa1406824722" /><Relationship Type="http://schemas.openxmlformats.org/officeDocument/2006/relationships/theme" Target="/ppt/slideMasters/theme/theme1.xml" Id="Rd464c932ecad4e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c5aa14068247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d3a59530147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efab67e3c49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52554973346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cc8021e4348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5c274f77c4b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e9b358fee4c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b271f83e04a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H.ÅRDAL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H.ÅRDAL AS ble etablert [år] og holder til i Sogndal.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6 150 942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6 918 319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8 926 306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HILDEGUNN ÅRDAL  –  86,8 %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BEATE EIDE  –  13,2 %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Rutlinslid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