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6d7e1958fe42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f618467ab045da"/>
  </p:sldMasterIdLst>
  <p:sldIdLst>
    <p:sldId xmlns:r="http://schemas.openxmlformats.org/officeDocument/2006/relationships" id="256" r:id="Rb2192ce6bb784e7f"/>
    <p:sldId xmlns:r="http://schemas.openxmlformats.org/officeDocument/2006/relationships" id="257" r:id="Rc7337c0b5f374c7d"/>
    <p:sldId xmlns:r="http://schemas.openxmlformats.org/officeDocument/2006/relationships" id="258" r:id="Rabf664f310f54a39"/>
    <p:sldId xmlns:r="http://schemas.openxmlformats.org/officeDocument/2006/relationships" id="259" r:id="R20f4c0f4b4484055"/>
    <p:sldId xmlns:r="http://schemas.openxmlformats.org/officeDocument/2006/relationships" id="260" r:id="R8bdc0ad6c77f473e"/>
    <p:sldId xmlns:r="http://schemas.openxmlformats.org/officeDocument/2006/relationships" id="261" r:id="R167de0d5200244b5"/>
    <p:sldId xmlns:r="http://schemas.openxmlformats.org/officeDocument/2006/relationships" id="262" r:id="R9d71f364c2114a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618467ab045da" /><Relationship Type="http://schemas.openxmlformats.org/officeDocument/2006/relationships/slide" Target="/ppt/slides/slide1.xml" Id="Rb2192ce6bb784e7f" /><Relationship Type="http://schemas.openxmlformats.org/officeDocument/2006/relationships/slide" Target="/ppt/slides/slide2.xml" Id="Rc7337c0b5f374c7d" /><Relationship Type="http://schemas.openxmlformats.org/officeDocument/2006/relationships/slide" Target="/ppt/slides/slide3.xml" Id="Rabf664f310f54a39" /><Relationship Type="http://schemas.openxmlformats.org/officeDocument/2006/relationships/slide" Target="/ppt/slides/slide4.xml" Id="R20f4c0f4b4484055" /><Relationship Type="http://schemas.openxmlformats.org/officeDocument/2006/relationships/slide" Target="/ppt/slides/slide5.xml" Id="R8bdc0ad6c77f473e" /><Relationship Type="http://schemas.openxmlformats.org/officeDocument/2006/relationships/slide" Target="/ppt/slides/slide6.xml" Id="R167de0d5200244b5" /><Relationship Type="http://schemas.openxmlformats.org/officeDocument/2006/relationships/slide" Target="/ppt/slides/slide7.xml" Id="R9d71f364c2114a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7d0e97cd542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3d2634acb4135" /><Relationship Type="http://schemas.openxmlformats.org/officeDocument/2006/relationships/theme" Target="/ppt/slideMasters/theme/theme1.xml" Id="Rd51f6fa651094b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3d2634acb41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f80550dd5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bf910734549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48035f4a54c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a489e585d44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58de2ea254a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a24416b4b4a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d6770c96d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 ØKONOMI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2 224 428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ENGERSEN INVEST AS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GRUPPEN AS  –  30,1 %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Sørumsgata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835 451 682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