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0d2ac094df490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4b83ff7de4a42f2"/>
  </p:sldMasterIdLst>
  <p:sldIdLst>
    <p:sldId xmlns:r="http://schemas.openxmlformats.org/officeDocument/2006/relationships" id="256" r:id="Rf122a751d04b4f92"/>
    <p:sldId xmlns:r="http://schemas.openxmlformats.org/officeDocument/2006/relationships" id="257" r:id="R10fb2f0d611c4b37"/>
    <p:sldId xmlns:r="http://schemas.openxmlformats.org/officeDocument/2006/relationships" id="258" r:id="R445bd2e8cf2f4fbb"/>
    <p:sldId xmlns:r="http://schemas.openxmlformats.org/officeDocument/2006/relationships" id="259" r:id="R3f2c0ce1bbeb4917"/>
    <p:sldId xmlns:r="http://schemas.openxmlformats.org/officeDocument/2006/relationships" id="260" r:id="Rb97109ed9fd4403a"/>
    <p:sldId xmlns:r="http://schemas.openxmlformats.org/officeDocument/2006/relationships" id="261" r:id="Rd14fe190ea944d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4b83ff7de4a42f2" /><Relationship Type="http://schemas.openxmlformats.org/officeDocument/2006/relationships/slide" Target="/ppt/slides/slide1.xml" Id="Rf122a751d04b4f92" /><Relationship Type="http://schemas.openxmlformats.org/officeDocument/2006/relationships/slide" Target="/ppt/slides/slide2.xml" Id="R10fb2f0d611c4b37" /><Relationship Type="http://schemas.openxmlformats.org/officeDocument/2006/relationships/slide" Target="/ppt/slides/slide3.xml" Id="R445bd2e8cf2f4fbb" /><Relationship Type="http://schemas.openxmlformats.org/officeDocument/2006/relationships/slide" Target="/ppt/slides/slide4.xml" Id="R3f2c0ce1bbeb4917" /><Relationship Type="http://schemas.openxmlformats.org/officeDocument/2006/relationships/slide" Target="/ppt/slides/slide5.xml" Id="Rb97109ed9fd4403a" /><Relationship Type="http://schemas.openxmlformats.org/officeDocument/2006/relationships/slide" Target="/ppt/slides/slide6.xml" Id="Rd14fe190ea944d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9b159a79eb94f9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bdc50d9044f3b" /><Relationship Type="http://schemas.openxmlformats.org/officeDocument/2006/relationships/theme" Target="/ppt/slideMasters/theme/theme1.xml" Id="Rcd045a35e0c747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6bdc50d9044f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b5725fd0ea40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0c8146da54a2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b0dd1683642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ba917848ff47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a9037939974cc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0cf6c9a6474b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FJELL ØKONOMI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FJELL ØKONOMI AS ble etablert [år] og holder til i Lillestrøm.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1 371 373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181 171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142 743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1 666 243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2 224 428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Landstads 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835 451 682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FJELL ØKONOMI AS</a:t>
            </a:r>
          </a:p>
        </p:txBody>
      </p:sp>
    </p:spTree>
  </p:cSld>
  <p:clrMapOvr>
    <a:masterClrMapping xmlns:a="http://schemas.openxmlformats.org/drawingml/2006/main"/>
  </p:clrMapOvr>
</p:sld>
</file>