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f3a0fc8279949d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71f36270c1e4757"/>
  </p:sldMasterIdLst>
  <p:sldIdLst>
    <p:sldId xmlns:r="http://schemas.openxmlformats.org/officeDocument/2006/relationships" id="256" r:id="R9f0f5a093c3e4f10"/>
    <p:sldId xmlns:r="http://schemas.openxmlformats.org/officeDocument/2006/relationships" id="257" r:id="Rd05a1fccd6154cb4"/>
    <p:sldId xmlns:r="http://schemas.openxmlformats.org/officeDocument/2006/relationships" id="258" r:id="R92374695212f4ef7"/>
    <p:sldId xmlns:r="http://schemas.openxmlformats.org/officeDocument/2006/relationships" id="259" r:id="R87bdd337b50f4ad9"/>
    <p:sldId xmlns:r="http://schemas.openxmlformats.org/officeDocument/2006/relationships" id="260" r:id="Rab18ebfedbb44ac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71f36270c1e4757" /><Relationship Type="http://schemas.openxmlformats.org/officeDocument/2006/relationships/slide" Target="/ppt/slides/slide1.xml" Id="R9f0f5a093c3e4f10" /><Relationship Type="http://schemas.openxmlformats.org/officeDocument/2006/relationships/slide" Target="/ppt/slides/slide2.xml" Id="Rd05a1fccd6154cb4" /><Relationship Type="http://schemas.openxmlformats.org/officeDocument/2006/relationships/slide" Target="/ppt/slides/slide3.xml" Id="R92374695212f4ef7" /><Relationship Type="http://schemas.openxmlformats.org/officeDocument/2006/relationships/slide" Target="/ppt/slides/slide4.xml" Id="R87bdd337b50f4ad9" /><Relationship Type="http://schemas.openxmlformats.org/officeDocument/2006/relationships/slide" Target="/ppt/slides/slide5.xml" Id="Rab18ebfedbb44ac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0b25b65433a411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b6285a206247c5" /><Relationship Type="http://schemas.openxmlformats.org/officeDocument/2006/relationships/theme" Target="/ppt/slideMasters/theme/theme1.xml" Id="Rd5d0b4f15eb04a5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1b6285a206247c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03cc12e7d24aa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1ecb6b5e7545d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80c2097fed479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8fdf0a09d9446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0a2ec8d87c4ec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AGROCONSULT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AGROCONSULT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AGROCONSULT AS ble etablert [år] og holder til i Kvinesdal.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AGROCONSULT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AGROCONSULT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AGROCONSULT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Vesterdalsvegen 1975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4480 Kvinesdal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835 665 682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AGROCONSULT AS</a:t>
            </a:r>
          </a:p>
        </p:txBody>
      </p:sp>
    </p:spTree>
  </p:cSld>
  <p:clrMapOvr>
    <a:masterClrMapping xmlns:a="http://schemas.openxmlformats.org/drawingml/2006/main"/>
  </p:clrMapOvr>
</p:sld>
</file>