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f6a8381e9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6d18877fe4d0f"/>
  </p:sldMasterIdLst>
  <p:sldIdLst>
    <p:sldId xmlns:r="http://schemas.openxmlformats.org/officeDocument/2006/relationships" id="256" r:id="Radbfe2d6b6424425"/>
    <p:sldId xmlns:r="http://schemas.openxmlformats.org/officeDocument/2006/relationships" id="257" r:id="Rf4d40522dfa64fbe"/>
    <p:sldId xmlns:r="http://schemas.openxmlformats.org/officeDocument/2006/relationships" id="258" r:id="R91c759dd44f34674"/>
    <p:sldId xmlns:r="http://schemas.openxmlformats.org/officeDocument/2006/relationships" id="259" r:id="Rff7ddcfa6e5d4a34"/>
    <p:sldId xmlns:r="http://schemas.openxmlformats.org/officeDocument/2006/relationships" id="260" r:id="Ra5d919e4096c4eaf"/>
    <p:sldId xmlns:r="http://schemas.openxmlformats.org/officeDocument/2006/relationships" id="261" r:id="Ra0f3e60b7e0d4a1d"/>
    <p:sldId xmlns:r="http://schemas.openxmlformats.org/officeDocument/2006/relationships" id="262" r:id="Rd0e2d9f8864f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6d18877fe4d0f" /><Relationship Type="http://schemas.openxmlformats.org/officeDocument/2006/relationships/slide" Target="/ppt/slides/slide1.xml" Id="Radbfe2d6b6424425" /><Relationship Type="http://schemas.openxmlformats.org/officeDocument/2006/relationships/slide" Target="/ppt/slides/slide2.xml" Id="Rf4d40522dfa64fbe" /><Relationship Type="http://schemas.openxmlformats.org/officeDocument/2006/relationships/slide" Target="/ppt/slides/slide3.xml" Id="R91c759dd44f34674" /><Relationship Type="http://schemas.openxmlformats.org/officeDocument/2006/relationships/slide" Target="/ppt/slides/slide4.xml" Id="Rff7ddcfa6e5d4a34" /><Relationship Type="http://schemas.openxmlformats.org/officeDocument/2006/relationships/slide" Target="/ppt/slides/slide5.xml" Id="Ra5d919e4096c4eaf" /><Relationship Type="http://schemas.openxmlformats.org/officeDocument/2006/relationships/slide" Target="/ppt/slides/slide6.xml" Id="Ra0f3e60b7e0d4a1d" /><Relationship Type="http://schemas.openxmlformats.org/officeDocument/2006/relationships/slide" Target="/ppt/slides/slide7.xml" Id="Rd0e2d9f8864f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9ee8e702e41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d193ea2a64c0f" /><Relationship Type="http://schemas.openxmlformats.org/officeDocument/2006/relationships/theme" Target="/ppt/slideMasters/theme/theme1.xml" Id="R0202bf963dbc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dd193ea2a6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058957c03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c2fee8389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d107825d0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ffce59605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f4df8d2fa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b5078c1a746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45977ccc14d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JTG INVEST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MALGORZATA KATARZYNA MORAWSKA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836 623 002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 INVEST AS</a:t>
            </a:r>
          </a:p>
        </p:txBody>
      </p:sp>
    </p:spTree>
  </p:cSld>
  <p:clrMapOvr>
    <a:masterClrMapping xmlns:a="http://schemas.openxmlformats.org/drawingml/2006/main"/>
  </p:clrMapOvr>
</p:sld>
</file>