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a9454fefe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a897ba9874762"/>
  </p:sldMasterIdLst>
  <p:sldIdLst>
    <p:sldId xmlns:r="http://schemas.openxmlformats.org/officeDocument/2006/relationships" id="256" r:id="Rf47e95e603634f9d"/>
    <p:sldId xmlns:r="http://schemas.openxmlformats.org/officeDocument/2006/relationships" id="257" r:id="R8f0ec41a28124f4b"/>
    <p:sldId xmlns:r="http://schemas.openxmlformats.org/officeDocument/2006/relationships" id="258" r:id="R8a1567827c2c459e"/>
    <p:sldId xmlns:r="http://schemas.openxmlformats.org/officeDocument/2006/relationships" id="259" r:id="Rda14d8bfa5e34bf4"/>
    <p:sldId xmlns:r="http://schemas.openxmlformats.org/officeDocument/2006/relationships" id="260" r:id="R73ce87ae7c794283"/>
    <p:sldId xmlns:r="http://schemas.openxmlformats.org/officeDocument/2006/relationships" id="261" r:id="R2eeff25258f9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a897ba9874762" /><Relationship Type="http://schemas.openxmlformats.org/officeDocument/2006/relationships/slide" Target="/ppt/slides/slide1.xml" Id="Rf47e95e603634f9d" /><Relationship Type="http://schemas.openxmlformats.org/officeDocument/2006/relationships/slide" Target="/ppt/slides/slide2.xml" Id="R8f0ec41a28124f4b" /><Relationship Type="http://schemas.openxmlformats.org/officeDocument/2006/relationships/slide" Target="/ppt/slides/slide3.xml" Id="R8a1567827c2c459e" /><Relationship Type="http://schemas.openxmlformats.org/officeDocument/2006/relationships/slide" Target="/ppt/slides/slide4.xml" Id="Rda14d8bfa5e34bf4" /><Relationship Type="http://schemas.openxmlformats.org/officeDocument/2006/relationships/slide" Target="/ppt/slides/slide5.xml" Id="R73ce87ae7c794283" /><Relationship Type="http://schemas.openxmlformats.org/officeDocument/2006/relationships/slide" Target="/ppt/slides/slide6.xml" Id="R2eeff25258f9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049566ad7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54ae83bf14592" /><Relationship Type="http://schemas.openxmlformats.org/officeDocument/2006/relationships/theme" Target="/ppt/slideMasters/theme/theme1.xml" Id="R68babbe62c4f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54ae83bf1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832db0cba4b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7791c5233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aab2431f141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a4db17942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abcdf9ff4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9ecccd6cf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 IGLAND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IGLAND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KROSSHØL IGLAND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836 765 702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