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7304168d7349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256bfaffc04f43"/>
  </p:sldMasterIdLst>
  <p:sldIdLst>
    <p:sldId xmlns:r="http://schemas.openxmlformats.org/officeDocument/2006/relationships" id="256" r:id="R76f4dd7754d84285"/>
    <p:sldId xmlns:r="http://schemas.openxmlformats.org/officeDocument/2006/relationships" id="257" r:id="R3d50a43c8fba43d5"/>
    <p:sldId xmlns:r="http://schemas.openxmlformats.org/officeDocument/2006/relationships" id="258" r:id="Rdad19acc869d403f"/>
    <p:sldId xmlns:r="http://schemas.openxmlformats.org/officeDocument/2006/relationships" id="259" r:id="Refb9141bc9574367"/>
    <p:sldId xmlns:r="http://schemas.openxmlformats.org/officeDocument/2006/relationships" id="260" r:id="R962d1493a774424b"/>
    <p:sldId xmlns:r="http://schemas.openxmlformats.org/officeDocument/2006/relationships" id="261" r:id="R662b3120104c4fea"/>
    <p:sldId xmlns:r="http://schemas.openxmlformats.org/officeDocument/2006/relationships" id="262" r:id="R4bd8826d7eca41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256bfaffc04f43" /><Relationship Type="http://schemas.openxmlformats.org/officeDocument/2006/relationships/slide" Target="/ppt/slides/slide1.xml" Id="R76f4dd7754d84285" /><Relationship Type="http://schemas.openxmlformats.org/officeDocument/2006/relationships/slide" Target="/ppt/slides/slide2.xml" Id="R3d50a43c8fba43d5" /><Relationship Type="http://schemas.openxmlformats.org/officeDocument/2006/relationships/slide" Target="/ppt/slides/slide3.xml" Id="Rdad19acc869d403f" /><Relationship Type="http://schemas.openxmlformats.org/officeDocument/2006/relationships/slide" Target="/ppt/slides/slide4.xml" Id="Refb9141bc9574367" /><Relationship Type="http://schemas.openxmlformats.org/officeDocument/2006/relationships/slide" Target="/ppt/slides/slide5.xml" Id="R962d1493a774424b" /><Relationship Type="http://schemas.openxmlformats.org/officeDocument/2006/relationships/slide" Target="/ppt/slides/slide6.xml" Id="R662b3120104c4fea" /><Relationship Type="http://schemas.openxmlformats.org/officeDocument/2006/relationships/slide" Target="/ppt/slides/slide7.xml" Id="R4bd8826d7eca41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329bb424848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b0779f08b4b1e" /><Relationship Type="http://schemas.openxmlformats.org/officeDocument/2006/relationships/theme" Target="/ppt/slideMasters/theme/theme1.xml" Id="R9dbad064890d4e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1b0779f08b4b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88fa5d8b246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1b118ed3641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100bc90a448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94dcf4ec84f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c1fd21f294c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ef76de1e340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d9d7f01a54c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PKA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PKA ARKITEKTER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53 142 063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−6 034 984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−4 798 205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3 994 714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14 967 722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BJØRBEKK EIVIND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KIELLAND NINA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LANDSEM INGER ANNE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AXEL KRISTOFFERSEN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PER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THORGRIMSSON BJARNI S H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Brattørgata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52 91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837 506 492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PKA ARKITEKTER AS</a:t>
            </a:r>
          </a:p>
        </p:txBody>
      </p:sp>
    </p:spTree>
  </p:cSld>
  <p:clrMapOvr>
    <a:masterClrMapping xmlns:a="http://schemas.openxmlformats.org/drawingml/2006/main"/>
  </p:clrMapOvr>
</p:sld>
</file>