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d4df30205042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e9d2b21c1a415a"/>
  </p:sldMasterIdLst>
  <p:sldIdLst>
    <p:sldId xmlns:r="http://schemas.openxmlformats.org/officeDocument/2006/relationships" id="256" r:id="R3027bbf1e1d34bda"/>
    <p:sldId xmlns:r="http://schemas.openxmlformats.org/officeDocument/2006/relationships" id="257" r:id="Recb8f1e3a74045a4"/>
    <p:sldId xmlns:r="http://schemas.openxmlformats.org/officeDocument/2006/relationships" id="258" r:id="Rbd3c3dd9b8574172"/>
    <p:sldId xmlns:r="http://schemas.openxmlformats.org/officeDocument/2006/relationships" id="259" r:id="R2496ab6983054293"/>
    <p:sldId xmlns:r="http://schemas.openxmlformats.org/officeDocument/2006/relationships" id="260" r:id="Rc9473995051e4cc6"/>
    <p:sldId xmlns:r="http://schemas.openxmlformats.org/officeDocument/2006/relationships" id="261" r:id="Rbfaf46c36dc4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9d2b21c1a415a" /><Relationship Type="http://schemas.openxmlformats.org/officeDocument/2006/relationships/slide" Target="/ppt/slides/slide1.xml" Id="R3027bbf1e1d34bda" /><Relationship Type="http://schemas.openxmlformats.org/officeDocument/2006/relationships/slide" Target="/ppt/slides/slide2.xml" Id="Recb8f1e3a74045a4" /><Relationship Type="http://schemas.openxmlformats.org/officeDocument/2006/relationships/slide" Target="/ppt/slides/slide3.xml" Id="Rbd3c3dd9b8574172" /><Relationship Type="http://schemas.openxmlformats.org/officeDocument/2006/relationships/slide" Target="/ppt/slides/slide4.xml" Id="R2496ab6983054293" /><Relationship Type="http://schemas.openxmlformats.org/officeDocument/2006/relationships/slide" Target="/ppt/slides/slide5.xml" Id="Rc9473995051e4cc6" /><Relationship Type="http://schemas.openxmlformats.org/officeDocument/2006/relationships/slide" Target="/ppt/slides/slide6.xml" Id="Rbfaf46c36dc4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118c0f2e4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e6d1ce47c44aa" /><Relationship Type="http://schemas.openxmlformats.org/officeDocument/2006/relationships/theme" Target="/ppt/slideMasters/theme/theme1.xml" Id="Rd6d2d77ba51c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5e6d1ce47c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e6f53888c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592e6ec764c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ba73f018940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f20094b5e4e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b16267ba448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2cced791f48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−188 510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11 118 793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11 153 322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837 955 432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TYIN AS</a:t>
            </a:r>
          </a:p>
        </p:txBody>
      </p:sp>
    </p:spTree>
  </p:cSld>
  <p:clrMapOvr>
    <a:masterClrMapping xmlns:a="http://schemas.openxmlformats.org/drawingml/2006/main"/>
  </p:clrMapOvr>
</p:sld>
</file>