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5695419b7149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764f42916e4121"/>
  </p:sldMasterIdLst>
  <p:sldIdLst>
    <p:sldId xmlns:r="http://schemas.openxmlformats.org/officeDocument/2006/relationships" id="256" r:id="R0330cc17f8cf468e"/>
    <p:sldId xmlns:r="http://schemas.openxmlformats.org/officeDocument/2006/relationships" id="257" r:id="Rb442c72415514041"/>
    <p:sldId xmlns:r="http://schemas.openxmlformats.org/officeDocument/2006/relationships" id="258" r:id="Rdc99b593f4814b37"/>
    <p:sldId xmlns:r="http://schemas.openxmlformats.org/officeDocument/2006/relationships" id="259" r:id="R474bec08e4e34346"/>
    <p:sldId xmlns:r="http://schemas.openxmlformats.org/officeDocument/2006/relationships" id="260" r:id="Rc5c5c9749d584d9d"/>
    <p:sldId xmlns:r="http://schemas.openxmlformats.org/officeDocument/2006/relationships" id="261" r:id="Rd427b12dc0d64279"/>
    <p:sldId xmlns:r="http://schemas.openxmlformats.org/officeDocument/2006/relationships" id="262" r:id="R5d0d83f90d6340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764f42916e4121" /><Relationship Type="http://schemas.openxmlformats.org/officeDocument/2006/relationships/slide" Target="/ppt/slides/slide1.xml" Id="R0330cc17f8cf468e" /><Relationship Type="http://schemas.openxmlformats.org/officeDocument/2006/relationships/slide" Target="/ppt/slides/slide2.xml" Id="Rb442c72415514041" /><Relationship Type="http://schemas.openxmlformats.org/officeDocument/2006/relationships/slide" Target="/ppt/slides/slide3.xml" Id="Rdc99b593f4814b37" /><Relationship Type="http://schemas.openxmlformats.org/officeDocument/2006/relationships/slide" Target="/ppt/slides/slide4.xml" Id="R474bec08e4e34346" /><Relationship Type="http://schemas.openxmlformats.org/officeDocument/2006/relationships/slide" Target="/ppt/slides/slide5.xml" Id="Rc5c5c9749d584d9d" /><Relationship Type="http://schemas.openxmlformats.org/officeDocument/2006/relationships/slide" Target="/ppt/slides/slide6.xml" Id="Rd427b12dc0d64279" /><Relationship Type="http://schemas.openxmlformats.org/officeDocument/2006/relationships/slide" Target="/ppt/slides/slide7.xml" Id="R5d0d83f90d6340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082f71817c44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c8efb098f4b4f" /><Relationship Type="http://schemas.openxmlformats.org/officeDocument/2006/relationships/theme" Target="/ppt/slideMasters/theme/theme1.xml" Id="R7a92668b3cc747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8c8efb098f4b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681dd326a44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4bcb072f44a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46020795642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5f1c072fb43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8b85f18a648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2c04462eb4a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90a23a54e46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NORKRON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NORKRON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NORKRON AS ble etablert [år] og holder til i Skudeneshavn.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NORKRON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NORKRON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NORKRON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189 348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142 719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450 661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3 831 430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3 815 298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NORKRON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MØRCH BJARNE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NORKRON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4280 Skudeneshavn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arve@skudenes.com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843 467 652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NORKRON AS</a:t>
            </a:r>
          </a:p>
        </p:txBody>
      </p:sp>
    </p:spTree>
  </p:cSld>
  <p:clrMapOvr>
    <a:masterClrMapping xmlns:a="http://schemas.openxmlformats.org/drawingml/2006/main"/>
  </p:clrMapOvr>
</p:sld>
</file>