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0bc4c1962643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efde09997448b0"/>
  </p:sldMasterIdLst>
  <p:sldIdLst>
    <p:sldId xmlns:r="http://schemas.openxmlformats.org/officeDocument/2006/relationships" id="256" r:id="R07dcbff9e333496a"/>
    <p:sldId xmlns:r="http://schemas.openxmlformats.org/officeDocument/2006/relationships" id="257" r:id="R2cf75e5bddfb428b"/>
    <p:sldId xmlns:r="http://schemas.openxmlformats.org/officeDocument/2006/relationships" id="258" r:id="Rf388a8cd03224b3e"/>
    <p:sldId xmlns:r="http://schemas.openxmlformats.org/officeDocument/2006/relationships" id="259" r:id="R71ada86ef8fc4e9d"/>
    <p:sldId xmlns:r="http://schemas.openxmlformats.org/officeDocument/2006/relationships" id="260" r:id="Rc64c23e469b349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efde09997448b0" /><Relationship Type="http://schemas.openxmlformats.org/officeDocument/2006/relationships/slide" Target="/ppt/slides/slide1.xml" Id="R07dcbff9e333496a" /><Relationship Type="http://schemas.openxmlformats.org/officeDocument/2006/relationships/slide" Target="/ppt/slides/slide2.xml" Id="R2cf75e5bddfb428b" /><Relationship Type="http://schemas.openxmlformats.org/officeDocument/2006/relationships/slide" Target="/ppt/slides/slide3.xml" Id="Rf388a8cd03224b3e" /><Relationship Type="http://schemas.openxmlformats.org/officeDocument/2006/relationships/slide" Target="/ppt/slides/slide4.xml" Id="R71ada86ef8fc4e9d" /><Relationship Type="http://schemas.openxmlformats.org/officeDocument/2006/relationships/slide" Target="/ppt/slides/slide5.xml" Id="Rc64c23e469b349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4b2534b1414c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febbb945545d1" /><Relationship Type="http://schemas.openxmlformats.org/officeDocument/2006/relationships/theme" Target="/ppt/slideMasters/theme/theme1.xml" Id="Ra582776d702044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dfebbb945545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ab10935c745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28f5959584f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3402028634e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114e018524a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f80de36f942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ØKSNES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ØKSNES KOMMUNE ble etablert [år] og holder til i Myre.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ØKSNES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8430 Myre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 18 50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postmottak@oksnes.kommune.no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www.oksnes.kommune.no/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845 152 012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ØKSNES KOMMUNE</a:t>
            </a:r>
          </a:p>
        </p:txBody>
      </p:sp>
    </p:spTree>
  </p:cSld>
  <p:clrMapOvr>
    <a:masterClrMapping xmlns:a="http://schemas.openxmlformats.org/drawingml/2006/main"/>
  </p:clrMapOvr>
</p:sld>
</file>