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44f5e3c36c4d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a6f308945a41db"/>
  </p:sldMasterIdLst>
  <p:sldIdLst>
    <p:sldId xmlns:r="http://schemas.openxmlformats.org/officeDocument/2006/relationships" id="256" r:id="R994a8730f1374ab4"/>
    <p:sldId xmlns:r="http://schemas.openxmlformats.org/officeDocument/2006/relationships" id="257" r:id="R6cf36b9886ce4d8c"/>
    <p:sldId xmlns:r="http://schemas.openxmlformats.org/officeDocument/2006/relationships" id="258" r:id="Rccf44b1f0fe049d7"/>
    <p:sldId xmlns:r="http://schemas.openxmlformats.org/officeDocument/2006/relationships" id="259" r:id="R7ba4613c2eb342b0"/>
    <p:sldId xmlns:r="http://schemas.openxmlformats.org/officeDocument/2006/relationships" id="260" r:id="Rc0acdc025fa54fdf"/>
    <p:sldId xmlns:r="http://schemas.openxmlformats.org/officeDocument/2006/relationships" id="261" r:id="Rf6bd2d95a5914ed7"/>
    <p:sldId xmlns:r="http://schemas.openxmlformats.org/officeDocument/2006/relationships" id="262" r:id="Rc2856298566e45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a6f308945a41db" /><Relationship Type="http://schemas.openxmlformats.org/officeDocument/2006/relationships/slide" Target="/ppt/slides/slide1.xml" Id="R994a8730f1374ab4" /><Relationship Type="http://schemas.openxmlformats.org/officeDocument/2006/relationships/slide" Target="/ppt/slides/slide2.xml" Id="R6cf36b9886ce4d8c" /><Relationship Type="http://schemas.openxmlformats.org/officeDocument/2006/relationships/slide" Target="/ppt/slides/slide3.xml" Id="Rccf44b1f0fe049d7" /><Relationship Type="http://schemas.openxmlformats.org/officeDocument/2006/relationships/slide" Target="/ppt/slides/slide4.xml" Id="R7ba4613c2eb342b0" /><Relationship Type="http://schemas.openxmlformats.org/officeDocument/2006/relationships/slide" Target="/ppt/slides/slide5.xml" Id="Rc0acdc025fa54fdf" /><Relationship Type="http://schemas.openxmlformats.org/officeDocument/2006/relationships/slide" Target="/ppt/slides/slide6.xml" Id="Rf6bd2d95a5914ed7" /><Relationship Type="http://schemas.openxmlformats.org/officeDocument/2006/relationships/slide" Target="/ppt/slides/slide7.xml" Id="Rc2856298566e45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39a393566b4e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c66b2c5334095" /><Relationship Type="http://schemas.openxmlformats.org/officeDocument/2006/relationships/theme" Target="/ppt/slideMasters/theme/theme1.xml" Id="R073cfa5b00e940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5c66b2c53340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cd90564a84c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112ef0db646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35e0380ec48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5f3eb313843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82af168544d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360852b1c45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10c65946047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ÅRNES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ÅRNES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ÅRNES REVISJON AS ble etablert [år] og holder til i Årnes.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ÅRNES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ÅRNES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ÅRNES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15 525 963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1 612 758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1 283 073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207 475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5 953 122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ÅRNES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TØRNBY DAG OTTO  –  46,7 %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KVÆRNER OLE IVAR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AASUM HANNE THERESE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ÅRNES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Sagbruksgata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2150 Årnes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91 28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850 249 652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ÅRNES REVISJON AS</a:t>
            </a:r>
          </a:p>
        </p:txBody>
      </p:sp>
    </p:spTree>
  </p:cSld>
  <p:clrMapOvr>
    <a:masterClrMapping xmlns:a="http://schemas.openxmlformats.org/drawingml/2006/main"/>
  </p:clrMapOvr>
</p:sld>
</file>