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8a61d403c0e4c9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236d87bc9a24915"/>
  </p:sldMasterIdLst>
  <p:sldIdLst>
    <p:sldId xmlns:r="http://schemas.openxmlformats.org/officeDocument/2006/relationships" id="256" r:id="R673d277340944e4b"/>
    <p:sldId xmlns:r="http://schemas.openxmlformats.org/officeDocument/2006/relationships" id="257" r:id="Re08841ad8340400d"/>
    <p:sldId xmlns:r="http://schemas.openxmlformats.org/officeDocument/2006/relationships" id="258" r:id="Rf423f8284aae408e"/>
    <p:sldId xmlns:r="http://schemas.openxmlformats.org/officeDocument/2006/relationships" id="259" r:id="R61bbc5d5fcf1467e"/>
    <p:sldId xmlns:r="http://schemas.openxmlformats.org/officeDocument/2006/relationships" id="260" r:id="R2adb78465b41420c"/>
    <p:sldId xmlns:r="http://schemas.openxmlformats.org/officeDocument/2006/relationships" id="261" r:id="R5703717658194310"/>
    <p:sldId xmlns:r="http://schemas.openxmlformats.org/officeDocument/2006/relationships" id="262" r:id="R01207f8aaba4477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36d87bc9a24915" /><Relationship Type="http://schemas.openxmlformats.org/officeDocument/2006/relationships/slide" Target="/ppt/slides/slide1.xml" Id="R673d277340944e4b" /><Relationship Type="http://schemas.openxmlformats.org/officeDocument/2006/relationships/slide" Target="/ppt/slides/slide2.xml" Id="Re08841ad8340400d" /><Relationship Type="http://schemas.openxmlformats.org/officeDocument/2006/relationships/slide" Target="/ppt/slides/slide3.xml" Id="Rf423f8284aae408e" /><Relationship Type="http://schemas.openxmlformats.org/officeDocument/2006/relationships/slide" Target="/ppt/slides/slide4.xml" Id="R61bbc5d5fcf1467e" /><Relationship Type="http://schemas.openxmlformats.org/officeDocument/2006/relationships/slide" Target="/ppt/slides/slide5.xml" Id="R2adb78465b41420c" /><Relationship Type="http://schemas.openxmlformats.org/officeDocument/2006/relationships/slide" Target="/ppt/slides/slide6.xml" Id="R5703717658194310" /><Relationship Type="http://schemas.openxmlformats.org/officeDocument/2006/relationships/slide" Target="/ppt/slides/slide7.xml" Id="R01207f8aaba4477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f0edeb6640424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c9c6e5efe04874" /><Relationship Type="http://schemas.openxmlformats.org/officeDocument/2006/relationships/theme" Target="/ppt/slideMasters/theme/theme1.xml" Id="R45217a9afaa14e0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1c9c6e5efe0487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6d8f56583a448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5acc4cd8c1474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6e564909a44d9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8703c6026d40f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e7104e20014fd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3af716c55d40f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81e8f3efce4b7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NOREP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NOREP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NOREP AS ble etablert [år] og holder til i Bodø.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NOREP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NOREP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NOREP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26 669 964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882 236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−146 701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1 694 168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16 024 364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NOREP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SJØSIDEN 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NOREP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Burøyveien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8012 Bodø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75 50 74 74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firmapost@norep.no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851 427 872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NOREP AS</a:t>
            </a:r>
          </a:p>
        </p:txBody>
      </p:sp>
    </p:spTree>
  </p:cSld>
  <p:clrMapOvr>
    <a:masterClrMapping xmlns:a="http://schemas.openxmlformats.org/drawingml/2006/main"/>
  </p:clrMapOvr>
</p:sld>
</file>