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0a6f85b00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4f1ae7ad884886"/>
  </p:sldMasterIdLst>
  <p:sldIdLst>
    <p:sldId xmlns:r="http://schemas.openxmlformats.org/officeDocument/2006/relationships" id="256" r:id="R16289887fa4742b1"/>
    <p:sldId xmlns:r="http://schemas.openxmlformats.org/officeDocument/2006/relationships" id="257" r:id="R082e2eb53dad4339"/>
    <p:sldId xmlns:r="http://schemas.openxmlformats.org/officeDocument/2006/relationships" id="258" r:id="R416379f79ba7420f"/>
    <p:sldId xmlns:r="http://schemas.openxmlformats.org/officeDocument/2006/relationships" id="259" r:id="R74afeee195d242b3"/>
    <p:sldId xmlns:r="http://schemas.openxmlformats.org/officeDocument/2006/relationships" id="260" r:id="Rb5582336843648dc"/>
    <p:sldId xmlns:r="http://schemas.openxmlformats.org/officeDocument/2006/relationships" id="261" r:id="Rc8236b655c9848f9"/>
    <p:sldId xmlns:r="http://schemas.openxmlformats.org/officeDocument/2006/relationships" id="262" r:id="Rcca4e77b89e446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f1ae7ad884886" /><Relationship Type="http://schemas.openxmlformats.org/officeDocument/2006/relationships/slide" Target="/ppt/slides/slide1.xml" Id="R16289887fa4742b1" /><Relationship Type="http://schemas.openxmlformats.org/officeDocument/2006/relationships/slide" Target="/ppt/slides/slide2.xml" Id="R082e2eb53dad4339" /><Relationship Type="http://schemas.openxmlformats.org/officeDocument/2006/relationships/slide" Target="/ppt/slides/slide3.xml" Id="R416379f79ba7420f" /><Relationship Type="http://schemas.openxmlformats.org/officeDocument/2006/relationships/slide" Target="/ppt/slides/slide4.xml" Id="R74afeee195d242b3" /><Relationship Type="http://schemas.openxmlformats.org/officeDocument/2006/relationships/slide" Target="/ppt/slides/slide5.xml" Id="Rb5582336843648dc" /><Relationship Type="http://schemas.openxmlformats.org/officeDocument/2006/relationships/slide" Target="/ppt/slides/slide6.xml" Id="Rc8236b655c9848f9" /><Relationship Type="http://schemas.openxmlformats.org/officeDocument/2006/relationships/slide" Target="/ppt/slides/slide7.xml" Id="Rcca4e77b89e446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8d6eda60c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d41241464cf5" /><Relationship Type="http://schemas.openxmlformats.org/officeDocument/2006/relationships/theme" Target="/ppt/slideMasters/theme/theme1.xml" Id="R446f9503006a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6d4124146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3244897a7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a7680cf6b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0fd906941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75bb15bf447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7af0159144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631769d2a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4d96c0d15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REGNSKAPSHUSET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NORD-NORGE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331 927 958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8 936 664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164 896 529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393 037 877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HELGELAND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64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851 987 142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