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8a48982b8941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8e2ee8b0954987"/>
  </p:sldMasterIdLst>
  <p:sldIdLst>
    <p:sldId xmlns:r="http://schemas.openxmlformats.org/officeDocument/2006/relationships" id="256" r:id="R2113fc24f976412c"/>
    <p:sldId xmlns:r="http://schemas.openxmlformats.org/officeDocument/2006/relationships" id="257" r:id="Ra01d79b117a34b92"/>
    <p:sldId xmlns:r="http://schemas.openxmlformats.org/officeDocument/2006/relationships" id="258" r:id="R387d23df6e5642da"/>
    <p:sldId xmlns:r="http://schemas.openxmlformats.org/officeDocument/2006/relationships" id="259" r:id="Rc704d32dabff4ddc"/>
    <p:sldId xmlns:r="http://schemas.openxmlformats.org/officeDocument/2006/relationships" id="260" r:id="R71ef01254d9346ef"/>
    <p:sldId xmlns:r="http://schemas.openxmlformats.org/officeDocument/2006/relationships" id="261" r:id="R47922bb1637b40c1"/>
    <p:sldId xmlns:r="http://schemas.openxmlformats.org/officeDocument/2006/relationships" id="262" r:id="Rbe6233168010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8e2ee8b0954987" /><Relationship Type="http://schemas.openxmlformats.org/officeDocument/2006/relationships/slide" Target="/ppt/slides/slide1.xml" Id="R2113fc24f976412c" /><Relationship Type="http://schemas.openxmlformats.org/officeDocument/2006/relationships/slide" Target="/ppt/slides/slide2.xml" Id="Ra01d79b117a34b92" /><Relationship Type="http://schemas.openxmlformats.org/officeDocument/2006/relationships/slide" Target="/ppt/slides/slide3.xml" Id="R387d23df6e5642da" /><Relationship Type="http://schemas.openxmlformats.org/officeDocument/2006/relationships/slide" Target="/ppt/slides/slide4.xml" Id="Rc704d32dabff4ddc" /><Relationship Type="http://schemas.openxmlformats.org/officeDocument/2006/relationships/slide" Target="/ppt/slides/slide5.xml" Id="R71ef01254d9346ef" /><Relationship Type="http://schemas.openxmlformats.org/officeDocument/2006/relationships/slide" Target="/ppt/slides/slide6.xml" Id="R47922bb1637b40c1" /><Relationship Type="http://schemas.openxmlformats.org/officeDocument/2006/relationships/slide" Target="/ppt/slides/slide7.xml" Id="Rbe6233168010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1a17bfc944e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8dab3e65847b7" /><Relationship Type="http://schemas.openxmlformats.org/officeDocument/2006/relationships/theme" Target="/ppt/slideMasters/theme/theme1.xml" Id="R6b46299903624f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58dab3e65847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843279a93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d3771293748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9dbc6a47e45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e6a7ddea949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7629d418e4b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b68d5812343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36e10cbcb4f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HAVFISKE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ERLING OTTAR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OLAF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853 679 992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