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30dccb8b7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0c5b7724ad4b51"/>
  </p:sldMasterIdLst>
  <p:sldIdLst>
    <p:sldId xmlns:r="http://schemas.openxmlformats.org/officeDocument/2006/relationships" id="256" r:id="R194e987d246b4df4"/>
    <p:sldId xmlns:r="http://schemas.openxmlformats.org/officeDocument/2006/relationships" id="257" r:id="R347082ab91bf4b14"/>
    <p:sldId xmlns:r="http://schemas.openxmlformats.org/officeDocument/2006/relationships" id="258" r:id="Rf7a5479b0d0c41e3"/>
    <p:sldId xmlns:r="http://schemas.openxmlformats.org/officeDocument/2006/relationships" id="259" r:id="R066f5a7091af441c"/>
    <p:sldId xmlns:r="http://schemas.openxmlformats.org/officeDocument/2006/relationships" id="260" r:id="Rdb224f908e5f42b7"/>
    <p:sldId xmlns:r="http://schemas.openxmlformats.org/officeDocument/2006/relationships" id="261" r:id="R073aa871cd3f47df"/>
    <p:sldId xmlns:r="http://schemas.openxmlformats.org/officeDocument/2006/relationships" id="262" r:id="R675830f8ba334b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c5b7724ad4b51" /><Relationship Type="http://schemas.openxmlformats.org/officeDocument/2006/relationships/slide" Target="/ppt/slides/slide1.xml" Id="R194e987d246b4df4" /><Relationship Type="http://schemas.openxmlformats.org/officeDocument/2006/relationships/slide" Target="/ppt/slides/slide2.xml" Id="R347082ab91bf4b14" /><Relationship Type="http://schemas.openxmlformats.org/officeDocument/2006/relationships/slide" Target="/ppt/slides/slide3.xml" Id="Rf7a5479b0d0c41e3" /><Relationship Type="http://schemas.openxmlformats.org/officeDocument/2006/relationships/slide" Target="/ppt/slides/slide4.xml" Id="R066f5a7091af441c" /><Relationship Type="http://schemas.openxmlformats.org/officeDocument/2006/relationships/slide" Target="/ppt/slides/slide5.xml" Id="Rdb224f908e5f42b7" /><Relationship Type="http://schemas.openxmlformats.org/officeDocument/2006/relationships/slide" Target="/ppt/slides/slide6.xml" Id="R073aa871cd3f47df" /><Relationship Type="http://schemas.openxmlformats.org/officeDocument/2006/relationships/slide" Target="/ppt/slides/slide7.xml" Id="R675830f8ba334b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fa7f0f08242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b81eaf046438b" /><Relationship Type="http://schemas.openxmlformats.org/officeDocument/2006/relationships/theme" Target="/ppt/slideMasters/theme/theme1.xml" Id="R883da37101e7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b81eaf046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e07b57670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3c5d7541c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e0b47b44b41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7f14dd85a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0083dbba8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f8dda3f0d41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28ad572e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