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a59a07c85842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450f52ecd743c7"/>
  </p:sldMasterIdLst>
  <p:sldIdLst>
    <p:sldId xmlns:r="http://schemas.openxmlformats.org/officeDocument/2006/relationships" id="256" r:id="R5d949fe2b55e4e1f"/>
    <p:sldId xmlns:r="http://schemas.openxmlformats.org/officeDocument/2006/relationships" id="257" r:id="Rc181d22d56bf4acc"/>
    <p:sldId xmlns:r="http://schemas.openxmlformats.org/officeDocument/2006/relationships" id="258" r:id="R819369f1a6204949"/>
    <p:sldId xmlns:r="http://schemas.openxmlformats.org/officeDocument/2006/relationships" id="259" r:id="R4e705f552c7947ae"/>
    <p:sldId xmlns:r="http://schemas.openxmlformats.org/officeDocument/2006/relationships" id="260" r:id="Rd02df1b1e81a48a5"/>
    <p:sldId xmlns:r="http://schemas.openxmlformats.org/officeDocument/2006/relationships" id="261" r:id="Rb6ee74d68823472a"/>
    <p:sldId xmlns:r="http://schemas.openxmlformats.org/officeDocument/2006/relationships" id="262" r:id="R87e0d2fe1f0547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50f52ecd743c7" /><Relationship Type="http://schemas.openxmlformats.org/officeDocument/2006/relationships/slide" Target="/ppt/slides/slide1.xml" Id="R5d949fe2b55e4e1f" /><Relationship Type="http://schemas.openxmlformats.org/officeDocument/2006/relationships/slide" Target="/ppt/slides/slide2.xml" Id="Rc181d22d56bf4acc" /><Relationship Type="http://schemas.openxmlformats.org/officeDocument/2006/relationships/slide" Target="/ppt/slides/slide3.xml" Id="R819369f1a6204949" /><Relationship Type="http://schemas.openxmlformats.org/officeDocument/2006/relationships/slide" Target="/ppt/slides/slide4.xml" Id="R4e705f552c7947ae" /><Relationship Type="http://schemas.openxmlformats.org/officeDocument/2006/relationships/slide" Target="/ppt/slides/slide5.xml" Id="Rd02df1b1e81a48a5" /><Relationship Type="http://schemas.openxmlformats.org/officeDocument/2006/relationships/slide" Target="/ppt/slides/slide6.xml" Id="Rb6ee74d68823472a" /><Relationship Type="http://schemas.openxmlformats.org/officeDocument/2006/relationships/slide" Target="/ppt/slides/slide7.xml" Id="R87e0d2fe1f0547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c3105a3633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952254fbb4a57" /><Relationship Type="http://schemas.openxmlformats.org/officeDocument/2006/relationships/theme" Target="/ppt/slideMasters/theme/theme1.xml" Id="Rf2a4d7199fce4d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6952254fbb4a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b7f48900749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76ba47b1c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0f88a7cd245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d2be965c34c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cb985d24743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2a0b47bdf42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f740257a84e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4 352 059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−666 314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−157 411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8 399 802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10 148 936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JAN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KJELL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MITTET TINA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NEDREBØ VENKE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66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859 025 552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AS</a:t>
            </a:r>
          </a:p>
        </p:txBody>
      </p:sp>
    </p:spTree>
  </p:cSld>
  <p:clrMapOvr>
    <a:masterClrMapping xmlns:a="http://schemas.openxmlformats.org/drawingml/2006/main"/>
  </p:clrMapOvr>
</p:sld>
</file>