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09f51c490d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2d78cb1f24549"/>
  </p:sldMasterIdLst>
  <p:sldIdLst>
    <p:sldId xmlns:r="http://schemas.openxmlformats.org/officeDocument/2006/relationships" id="256" r:id="R24c1609382a14f0c"/>
    <p:sldId xmlns:r="http://schemas.openxmlformats.org/officeDocument/2006/relationships" id="257" r:id="R579ff04fc04c47bc"/>
    <p:sldId xmlns:r="http://schemas.openxmlformats.org/officeDocument/2006/relationships" id="258" r:id="R14b1ffa347d44d12"/>
    <p:sldId xmlns:r="http://schemas.openxmlformats.org/officeDocument/2006/relationships" id="259" r:id="R35eb36f2f1ae49ae"/>
    <p:sldId xmlns:r="http://schemas.openxmlformats.org/officeDocument/2006/relationships" id="260" r:id="R9c5b95334c3f4743"/>
    <p:sldId xmlns:r="http://schemas.openxmlformats.org/officeDocument/2006/relationships" id="261" r:id="Ra1edeb526aa64555"/>
    <p:sldId xmlns:r="http://schemas.openxmlformats.org/officeDocument/2006/relationships" id="262" r:id="R382dc902f84e4c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2d78cb1f24549" /><Relationship Type="http://schemas.openxmlformats.org/officeDocument/2006/relationships/slide" Target="/ppt/slides/slide1.xml" Id="R24c1609382a14f0c" /><Relationship Type="http://schemas.openxmlformats.org/officeDocument/2006/relationships/slide" Target="/ppt/slides/slide2.xml" Id="R579ff04fc04c47bc" /><Relationship Type="http://schemas.openxmlformats.org/officeDocument/2006/relationships/slide" Target="/ppt/slides/slide3.xml" Id="R14b1ffa347d44d12" /><Relationship Type="http://schemas.openxmlformats.org/officeDocument/2006/relationships/slide" Target="/ppt/slides/slide4.xml" Id="R35eb36f2f1ae49ae" /><Relationship Type="http://schemas.openxmlformats.org/officeDocument/2006/relationships/slide" Target="/ppt/slides/slide5.xml" Id="R9c5b95334c3f4743" /><Relationship Type="http://schemas.openxmlformats.org/officeDocument/2006/relationships/slide" Target="/ppt/slides/slide6.xml" Id="Ra1edeb526aa64555" /><Relationship Type="http://schemas.openxmlformats.org/officeDocument/2006/relationships/slide" Target="/ppt/slides/slide7.xml" Id="R382dc902f84e4c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10f57c9b84d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47559ea7d4c85" /><Relationship Type="http://schemas.openxmlformats.org/officeDocument/2006/relationships/theme" Target="/ppt/slideMasters/theme/theme1.xml" Id="Rbfe185058fe1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47559ea7d4c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ced50fcba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031a731744b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14a7da695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c7ec64d35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7471e49e7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d6cb12bb443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a29a8f04847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MONA LUDVIGSEN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LUDVIGSEN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10 659 107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PAULINE LUDVIGSEN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Schønings gate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22698006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mona.ludvigsen@netcom.no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864 532 012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MONA LUDVIGSEN AS</a:t>
            </a:r>
          </a:p>
        </p:txBody>
      </p:sp>
    </p:spTree>
  </p:cSld>
  <p:clrMapOvr>
    <a:masterClrMapping xmlns:a="http://schemas.openxmlformats.org/drawingml/2006/main"/>
  </p:clrMapOvr>
</p:sld>
</file>