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8822adabd4a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6dd01cbaf146a5"/>
  </p:sldMasterIdLst>
  <p:sldIdLst>
    <p:sldId xmlns:r="http://schemas.openxmlformats.org/officeDocument/2006/relationships" id="256" r:id="R733072bb836742f8"/>
    <p:sldId xmlns:r="http://schemas.openxmlformats.org/officeDocument/2006/relationships" id="257" r:id="Rf0e16081635c4049"/>
    <p:sldId xmlns:r="http://schemas.openxmlformats.org/officeDocument/2006/relationships" id="258" r:id="Ra000c7c78cd74dd0"/>
    <p:sldId xmlns:r="http://schemas.openxmlformats.org/officeDocument/2006/relationships" id="259" r:id="R648680b646ae4992"/>
    <p:sldId xmlns:r="http://schemas.openxmlformats.org/officeDocument/2006/relationships" id="260" r:id="Rcccbc196928845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dd01cbaf146a5" /><Relationship Type="http://schemas.openxmlformats.org/officeDocument/2006/relationships/slide" Target="/ppt/slides/slide1.xml" Id="R733072bb836742f8" /><Relationship Type="http://schemas.openxmlformats.org/officeDocument/2006/relationships/slide" Target="/ppt/slides/slide2.xml" Id="Rf0e16081635c4049" /><Relationship Type="http://schemas.openxmlformats.org/officeDocument/2006/relationships/slide" Target="/ppt/slides/slide3.xml" Id="Ra000c7c78cd74dd0" /><Relationship Type="http://schemas.openxmlformats.org/officeDocument/2006/relationships/slide" Target="/ppt/slides/slide4.xml" Id="R648680b646ae4992" /><Relationship Type="http://schemas.openxmlformats.org/officeDocument/2006/relationships/slide" Target="/ppt/slides/slide5.xml" Id="Rcccbc196928845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c76a7c9ce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180f9598549f6" /><Relationship Type="http://schemas.openxmlformats.org/officeDocument/2006/relationships/theme" Target="/ppt/slideMasters/theme/theme1.xml" Id="R4eebcc58f404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7180f9598549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9cc92fb67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0524eb27441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a79b3cab4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6ec01272d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7f7bd2c9442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NORDLAND TEKNIKK SØR HELGELAND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TEKNIKK SØR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NORDLAND TEKNIKK SØR HELGELAND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TEKNIKK SØR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TEKNIKK SØR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TEKNIKK SØR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864 690 122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TEKNIKK SØR HELGELAND AS</a:t>
            </a:r>
          </a:p>
        </p:txBody>
      </p:sp>
    </p:spTree>
  </p:cSld>
  <p:clrMapOvr>
    <a:masterClrMapping xmlns:a="http://schemas.openxmlformats.org/drawingml/2006/main"/>
  </p:clrMapOvr>
</p:sld>
</file>