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aca055fa6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e06d7c3be4fab"/>
  </p:sldMasterIdLst>
  <p:sldIdLst>
    <p:sldId xmlns:r="http://schemas.openxmlformats.org/officeDocument/2006/relationships" id="256" r:id="Rd8a530ce27c14a4f"/>
    <p:sldId xmlns:r="http://schemas.openxmlformats.org/officeDocument/2006/relationships" id="257" r:id="R41824a7330ff41d9"/>
    <p:sldId xmlns:r="http://schemas.openxmlformats.org/officeDocument/2006/relationships" id="258" r:id="Rde468f876fe24d78"/>
    <p:sldId xmlns:r="http://schemas.openxmlformats.org/officeDocument/2006/relationships" id="259" r:id="R52112c82689a4298"/>
    <p:sldId xmlns:r="http://schemas.openxmlformats.org/officeDocument/2006/relationships" id="260" r:id="R124decc33d6e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e06d7c3be4fab" /><Relationship Type="http://schemas.openxmlformats.org/officeDocument/2006/relationships/slide" Target="/ppt/slides/slide1.xml" Id="Rd8a530ce27c14a4f" /><Relationship Type="http://schemas.openxmlformats.org/officeDocument/2006/relationships/slide" Target="/ppt/slides/slide2.xml" Id="R41824a7330ff41d9" /><Relationship Type="http://schemas.openxmlformats.org/officeDocument/2006/relationships/slide" Target="/ppt/slides/slide3.xml" Id="Rde468f876fe24d78" /><Relationship Type="http://schemas.openxmlformats.org/officeDocument/2006/relationships/slide" Target="/ppt/slides/slide4.xml" Id="R52112c82689a4298" /><Relationship Type="http://schemas.openxmlformats.org/officeDocument/2006/relationships/slide" Target="/ppt/slides/slide5.xml" Id="R124decc33d6e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72253f6f0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edcb8c04e492d" /><Relationship Type="http://schemas.openxmlformats.org/officeDocument/2006/relationships/theme" Target="/ppt/slideMasters/theme/theme1.xml" Id="R043a389636e8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edcb8c04e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25991456c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657db459c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2c2ca354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0f096f70c41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03acfd4de4d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KOMMUNE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 45 77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postmottak@trysil.kommune.no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864 948 502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KOMMUNE</a:t>
            </a:r>
          </a:p>
        </p:txBody>
      </p:sp>
    </p:spTree>
  </p:cSld>
  <p:clrMapOvr>
    <a:masterClrMapping xmlns:a="http://schemas.openxmlformats.org/drawingml/2006/main"/>
  </p:clrMapOvr>
</p:sld>
</file>