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3ce8be5d574e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ee4177b6ab4940"/>
  </p:sldMasterIdLst>
  <p:sldIdLst>
    <p:sldId xmlns:r="http://schemas.openxmlformats.org/officeDocument/2006/relationships" id="256" r:id="R74168912bd0d4845"/>
    <p:sldId xmlns:r="http://schemas.openxmlformats.org/officeDocument/2006/relationships" id="257" r:id="R08a72027b7e64a5a"/>
    <p:sldId xmlns:r="http://schemas.openxmlformats.org/officeDocument/2006/relationships" id="258" r:id="R1855b56dfbfa4e1a"/>
    <p:sldId xmlns:r="http://schemas.openxmlformats.org/officeDocument/2006/relationships" id="259" r:id="Raef199706115490a"/>
    <p:sldId xmlns:r="http://schemas.openxmlformats.org/officeDocument/2006/relationships" id="260" r:id="R8fac584474af4c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ee4177b6ab4940" /><Relationship Type="http://schemas.openxmlformats.org/officeDocument/2006/relationships/slide" Target="/ppt/slides/slide1.xml" Id="R74168912bd0d4845" /><Relationship Type="http://schemas.openxmlformats.org/officeDocument/2006/relationships/slide" Target="/ppt/slides/slide2.xml" Id="R08a72027b7e64a5a" /><Relationship Type="http://schemas.openxmlformats.org/officeDocument/2006/relationships/slide" Target="/ppt/slides/slide3.xml" Id="R1855b56dfbfa4e1a" /><Relationship Type="http://schemas.openxmlformats.org/officeDocument/2006/relationships/slide" Target="/ppt/slides/slide4.xml" Id="Raef199706115490a" /><Relationship Type="http://schemas.openxmlformats.org/officeDocument/2006/relationships/slide" Target="/ppt/slides/slide5.xml" Id="R8fac584474af4c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ce9f8b7bcc41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63516a10a4918" /><Relationship Type="http://schemas.openxmlformats.org/officeDocument/2006/relationships/theme" Target="/ppt/slideMasters/theme/theme1.xml" Id="Rc40fee7830794d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963516a10a49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bbb3b658d41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d5fd1c49a41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0a3fa7c2e43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ce348537e42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0b0a544324d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RAUMA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RAUMA KOMMUNE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16 66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post@rauma.kommune.no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www.rauma.kommune.no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864 980 902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RAUMA KOMMUNE</a:t>
            </a:r>
          </a:p>
        </p:txBody>
      </p:sp>
    </p:spTree>
  </p:cSld>
  <p:clrMapOvr>
    <a:masterClrMapping xmlns:a="http://schemas.openxmlformats.org/drawingml/2006/main"/>
  </p:clrMapOvr>
</p:sld>
</file>