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f6f424dc8643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2b8433467b4f26"/>
  </p:sldMasterIdLst>
  <p:sldIdLst>
    <p:sldId xmlns:r="http://schemas.openxmlformats.org/officeDocument/2006/relationships" id="256" r:id="Rbe95bbccc652453f"/>
    <p:sldId xmlns:r="http://schemas.openxmlformats.org/officeDocument/2006/relationships" id="257" r:id="Re79632aa8fbd4263"/>
    <p:sldId xmlns:r="http://schemas.openxmlformats.org/officeDocument/2006/relationships" id="258" r:id="R8adb80633eca49be"/>
    <p:sldId xmlns:r="http://schemas.openxmlformats.org/officeDocument/2006/relationships" id="259" r:id="R15f2f070718a40cc"/>
    <p:sldId xmlns:r="http://schemas.openxmlformats.org/officeDocument/2006/relationships" id="260" r:id="R7ea81dd370ad4cde"/>
    <p:sldId xmlns:r="http://schemas.openxmlformats.org/officeDocument/2006/relationships" id="261" r:id="R50fa8985aaee4699"/>
    <p:sldId xmlns:r="http://schemas.openxmlformats.org/officeDocument/2006/relationships" id="262" r:id="Ra90ab81bc77247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2b8433467b4f26" /><Relationship Type="http://schemas.openxmlformats.org/officeDocument/2006/relationships/slide" Target="/ppt/slides/slide1.xml" Id="Rbe95bbccc652453f" /><Relationship Type="http://schemas.openxmlformats.org/officeDocument/2006/relationships/slide" Target="/ppt/slides/slide2.xml" Id="Re79632aa8fbd4263" /><Relationship Type="http://schemas.openxmlformats.org/officeDocument/2006/relationships/slide" Target="/ppt/slides/slide3.xml" Id="R8adb80633eca49be" /><Relationship Type="http://schemas.openxmlformats.org/officeDocument/2006/relationships/slide" Target="/ppt/slides/slide4.xml" Id="R15f2f070718a40cc" /><Relationship Type="http://schemas.openxmlformats.org/officeDocument/2006/relationships/slide" Target="/ppt/slides/slide5.xml" Id="R7ea81dd370ad4cde" /><Relationship Type="http://schemas.openxmlformats.org/officeDocument/2006/relationships/slide" Target="/ppt/slides/slide6.xml" Id="R50fa8985aaee4699" /><Relationship Type="http://schemas.openxmlformats.org/officeDocument/2006/relationships/slide" Target="/ppt/slides/slide7.xml" Id="Ra90ab81bc77247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4d4c6739be4c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06d4161af47d8" /><Relationship Type="http://schemas.openxmlformats.org/officeDocument/2006/relationships/theme" Target="/ppt/slideMasters/theme/theme1.xml" Id="R49c3e3a04f9b4b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f06d4161af47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d4817988a4b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99b5803ef43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0cf76341944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d74b62ea44e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7c22114284c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7157abdb94f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f9e8e27ea49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NYMOGÅRDEN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NYMOGÅRDEN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NYMOGÅRDEN AS ble etablert [år] og holder til i Bardufoss.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NYMOGÅRDEN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NYMOGÅRDEN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NYMOGÅRDEN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669 500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−141 738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−289 611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551 974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2 382 591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NYMOGÅRDEN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NYMO MARTIN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NYMO WENCHE NILSEN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NYMOGÅRDEN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Orrfuglveien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9325 Bardufoss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83 73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865 487 592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NYMOGÅRDEN AS</a:t>
            </a:r>
          </a:p>
        </p:txBody>
      </p:sp>
    </p:spTree>
  </p:cSld>
  <p:clrMapOvr>
    <a:masterClrMapping xmlns:a="http://schemas.openxmlformats.org/drawingml/2006/main"/>
  </p:clrMapOvr>
</p:sld>
</file>