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e17d93f76442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02fb6981f43a9"/>
  </p:sldMasterIdLst>
  <p:sldIdLst>
    <p:sldId xmlns:r="http://schemas.openxmlformats.org/officeDocument/2006/relationships" id="256" r:id="R4caacd235a884933"/>
    <p:sldId xmlns:r="http://schemas.openxmlformats.org/officeDocument/2006/relationships" id="257" r:id="R639887981a7840b9"/>
    <p:sldId xmlns:r="http://schemas.openxmlformats.org/officeDocument/2006/relationships" id="258" r:id="Ref5e8c52e1d54405"/>
    <p:sldId xmlns:r="http://schemas.openxmlformats.org/officeDocument/2006/relationships" id="259" r:id="R87e0a99f44f34d99"/>
    <p:sldId xmlns:r="http://schemas.openxmlformats.org/officeDocument/2006/relationships" id="260" r:id="R50d083e95ed64f8d"/>
    <p:sldId xmlns:r="http://schemas.openxmlformats.org/officeDocument/2006/relationships" id="261" r:id="R6feb037b466441fc"/>
    <p:sldId xmlns:r="http://schemas.openxmlformats.org/officeDocument/2006/relationships" id="262" r:id="R85809b6dea6240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02fb6981f43a9" /><Relationship Type="http://schemas.openxmlformats.org/officeDocument/2006/relationships/slide" Target="/ppt/slides/slide1.xml" Id="R4caacd235a884933" /><Relationship Type="http://schemas.openxmlformats.org/officeDocument/2006/relationships/slide" Target="/ppt/slides/slide2.xml" Id="R639887981a7840b9" /><Relationship Type="http://schemas.openxmlformats.org/officeDocument/2006/relationships/slide" Target="/ppt/slides/slide3.xml" Id="Ref5e8c52e1d54405" /><Relationship Type="http://schemas.openxmlformats.org/officeDocument/2006/relationships/slide" Target="/ppt/slides/slide4.xml" Id="R87e0a99f44f34d99" /><Relationship Type="http://schemas.openxmlformats.org/officeDocument/2006/relationships/slide" Target="/ppt/slides/slide5.xml" Id="R50d083e95ed64f8d" /><Relationship Type="http://schemas.openxmlformats.org/officeDocument/2006/relationships/slide" Target="/ppt/slides/slide6.xml" Id="R6feb037b466441fc" /><Relationship Type="http://schemas.openxmlformats.org/officeDocument/2006/relationships/slide" Target="/ppt/slides/slide7.xml" Id="R85809b6dea6240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842ebecc04e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d08f6c94c4c29" /><Relationship Type="http://schemas.openxmlformats.org/officeDocument/2006/relationships/theme" Target="/ppt/slideMasters/theme/theme1.xml" Id="R5a83ae1237514f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ed08f6c94c4c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6b44b5e7f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c2d64b2af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59131edea43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e53ed63d6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4cb895a0d41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9a2ed71e24a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2048ecc7947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VVS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38 710 701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−3 805 286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3 681 449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19 639 149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BYGG GRUPPEN INVEST AS  –  74,8 %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HOLDING AS  –  25,2 %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66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post@skivvs.no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866 320 802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