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fcbdc4c1948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46600deacc469d"/>
  </p:sldMasterIdLst>
  <p:sldIdLst>
    <p:sldId xmlns:r="http://schemas.openxmlformats.org/officeDocument/2006/relationships" id="256" r:id="R81d2f14ced194f0e"/>
    <p:sldId xmlns:r="http://schemas.openxmlformats.org/officeDocument/2006/relationships" id="257" r:id="Ra81746660a9b4d68"/>
    <p:sldId xmlns:r="http://schemas.openxmlformats.org/officeDocument/2006/relationships" id="258" r:id="R247de9ce485a49d7"/>
    <p:sldId xmlns:r="http://schemas.openxmlformats.org/officeDocument/2006/relationships" id="259" r:id="Rabe4324d44d447ce"/>
    <p:sldId xmlns:r="http://schemas.openxmlformats.org/officeDocument/2006/relationships" id="260" r:id="Ref843b40751a4978"/>
    <p:sldId xmlns:r="http://schemas.openxmlformats.org/officeDocument/2006/relationships" id="261" r:id="Ra34c5880e74e4826"/>
    <p:sldId xmlns:r="http://schemas.openxmlformats.org/officeDocument/2006/relationships" id="262" r:id="R0ecd27dd2f8843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6600deacc469d" /><Relationship Type="http://schemas.openxmlformats.org/officeDocument/2006/relationships/slide" Target="/ppt/slides/slide1.xml" Id="R81d2f14ced194f0e" /><Relationship Type="http://schemas.openxmlformats.org/officeDocument/2006/relationships/slide" Target="/ppt/slides/slide2.xml" Id="Ra81746660a9b4d68" /><Relationship Type="http://schemas.openxmlformats.org/officeDocument/2006/relationships/slide" Target="/ppt/slides/slide3.xml" Id="R247de9ce485a49d7" /><Relationship Type="http://schemas.openxmlformats.org/officeDocument/2006/relationships/slide" Target="/ppt/slides/slide4.xml" Id="Rabe4324d44d447ce" /><Relationship Type="http://schemas.openxmlformats.org/officeDocument/2006/relationships/slide" Target="/ppt/slides/slide5.xml" Id="Ref843b40751a4978" /><Relationship Type="http://schemas.openxmlformats.org/officeDocument/2006/relationships/slide" Target="/ppt/slides/slide6.xml" Id="Ra34c5880e74e4826" /><Relationship Type="http://schemas.openxmlformats.org/officeDocument/2006/relationships/slide" Target="/ppt/slides/slide7.xml" Id="R0ecd27dd2f8843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555812e1d40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7fba0affb4f9a" /><Relationship Type="http://schemas.openxmlformats.org/officeDocument/2006/relationships/theme" Target="/ppt/slideMasters/theme/theme1.xml" Id="R278b4fd35b3e45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7fba0affb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11e93b0e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1ac4a533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695dfe6074f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a9de09be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8f96c4f98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d1d7aa28b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deecca71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SÆLID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SÆLID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SÆLID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Fuglevik platå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1673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866 706 972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