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dcd2a57dce40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5a17591451476f"/>
  </p:sldMasterIdLst>
  <p:sldIdLst>
    <p:sldId xmlns:r="http://schemas.openxmlformats.org/officeDocument/2006/relationships" id="256" r:id="Ra110801eb3b84516"/>
    <p:sldId xmlns:r="http://schemas.openxmlformats.org/officeDocument/2006/relationships" id="257" r:id="R9c5852f791874341"/>
    <p:sldId xmlns:r="http://schemas.openxmlformats.org/officeDocument/2006/relationships" id="258" r:id="Rfb49264fa9df453b"/>
    <p:sldId xmlns:r="http://schemas.openxmlformats.org/officeDocument/2006/relationships" id="259" r:id="R9eaf8b34952b4e6f"/>
    <p:sldId xmlns:r="http://schemas.openxmlformats.org/officeDocument/2006/relationships" id="260" r:id="Rd6d2291f42f94158"/>
    <p:sldId xmlns:r="http://schemas.openxmlformats.org/officeDocument/2006/relationships" id="261" r:id="R2c2d3a58de024d7a"/>
    <p:sldId xmlns:r="http://schemas.openxmlformats.org/officeDocument/2006/relationships" id="262" r:id="R5864e6d2c7d94c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5a17591451476f" /><Relationship Type="http://schemas.openxmlformats.org/officeDocument/2006/relationships/slide" Target="/ppt/slides/slide1.xml" Id="Ra110801eb3b84516" /><Relationship Type="http://schemas.openxmlformats.org/officeDocument/2006/relationships/slide" Target="/ppt/slides/slide2.xml" Id="R9c5852f791874341" /><Relationship Type="http://schemas.openxmlformats.org/officeDocument/2006/relationships/slide" Target="/ppt/slides/slide3.xml" Id="Rfb49264fa9df453b" /><Relationship Type="http://schemas.openxmlformats.org/officeDocument/2006/relationships/slide" Target="/ppt/slides/slide4.xml" Id="R9eaf8b34952b4e6f" /><Relationship Type="http://schemas.openxmlformats.org/officeDocument/2006/relationships/slide" Target="/ppt/slides/slide5.xml" Id="Rd6d2291f42f94158" /><Relationship Type="http://schemas.openxmlformats.org/officeDocument/2006/relationships/slide" Target="/ppt/slides/slide6.xml" Id="R2c2d3a58de024d7a" /><Relationship Type="http://schemas.openxmlformats.org/officeDocument/2006/relationships/slide" Target="/ppt/slides/slide7.xml" Id="R5864e6d2c7d94c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fe520e81e84c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39f34edb64186" /><Relationship Type="http://schemas.openxmlformats.org/officeDocument/2006/relationships/theme" Target="/ppt/slideMasters/theme/theme1.xml" Id="Re03ee41352834a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f39f34edb641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6ec4663de47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4536aeca946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830bf56ce42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3b27b15904e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9b03264f142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cd9593d724b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578cad4944b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RVS EIENDOMSDRIFT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RVS EIENDOMSDRIFT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73 072 107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2 657 546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1 738 922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14 390 513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34 625 070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BRENDEN LINDIS VERONICA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BRENDEN TERJE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HOVINBØLE NILS CHRISTIAN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Sørnes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1523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26 57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eiendomsdrift@rvs-as.no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868 914 432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