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e93f6f558f49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3d456ba0f24d86"/>
  </p:sldMasterIdLst>
  <p:sldIdLst>
    <p:sldId xmlns:r="http://schemas.openxmlformats.org/officeDocument/2006/relationships" id="256" r:id="Rc2e3f691c9954dbd"/>
    <p:sldId xmlns:r="http://schemas.openxmlformats.org/officeDocument/2006/relationships" id="257" r:id="R4e2fc35499f74ebc"/>
    <p:sldId xmlns:r="http://schemas.openxmlformats.org/officeDocument/2006/relationships" id="258" r:id="R298a0fd32bf64735"/>
    <p:sldId xmlns:r="http://schemas.openxmlformats.org/officeDocument/2006/relationships" id="259" r:id="Rb7de725a0e9144b3"/>
    <p:sldId xmlns:r="http://schemas.openxmlformats.org/officeDocument/2006/relationships" id="260" r:id="R5e3bbe6f61f94030"/>
    <p:sldId xmlns:r="http://schemas.openxmlformats.org/officeDocument/2006/relationships" id="261" r:id="R235e66ff83d342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d456ba0f24d86" /><Relationship Type="http://schemas.openxmlformats.org/officeDocument/2006/relationships/slide" Target="/ppt/slides/slide1.xml" Id="Rc2e3f691c9954dbd" /><Relationship Type="http://schemas.openxmlformats.org/officeDocument/2006/relationships/slide" Target="/ppt/slides/slide2.xml" Id="R4e2fc35499f74ebc" /><Relationship Type="http://schemas.openxmlformats.org/officeDocument/2006/relationships/slide" Target="/ppt/slides/slide3.xml" Id="R298a0fd32bf64735" /><Relationship Type="http://schemas.openxmlformats.org/officeDocument/2006/relationships/slide" Target="/ppt/slides/slide4.xml" Id="Rb7de725a0e9144b3" /><Relationship Type="http://schemas.openxmlformats.org/officeDocument/2006/relationships/slide" Target="/ppt/slides/slide5.xml" Id="R5e3bbe6f61f94030" /><Relationship Type="http://schemas.openxmlformats.org/officeDocument/2006/relationships/slide" Target="/ppt/slides/slide6.xml" Id="R235e66ff83d342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f5e70683340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4603243f74faf" /><Relationship Type="http://schemas.openxmlformats.org/officeDocument/2006/relationships/theme" Target="/ppt/slideMasters/theme/theme1.xml" Id="Rce1713bf04664e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34603243f74f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dd31f808b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bf5538cb240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7c0e19d7646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360d3aecd43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c07f2a6634b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a8f1c5b764d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 NORSKE TANNLEGEFORENING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TANNLEGEFORENING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 NORSKE TANNLEGEFORENING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TANNLEGEFORENING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TANNLEGEFORENING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TANNLEGEFORENING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94 886 062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−2 767 183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11 001 043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184 026 854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200 602 712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TANNLEGEFORENING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Christiania torv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54 74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post@tannlegeforeningen.no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www.tannlegeforeningen.no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870 167 962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TANNLEGEFORENING</a:t>
            </a:r>
          </a:p>
        </p:txBody>
      </p:sp>
    </p:spTree>
  </p:cSld>
  <p:clrMapOvr>
    <a:masterClrMapping xmlns:a="http://schemas.openxmlformats.org/drawingml/2006/main"/>
  </p:clrMapOvr>
</p:sld>
</file>