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bb7e6647bc46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d0d560791343f2"/>
  </p:sldMasterIdLst>
  <p:sldIdLst>
    <p:sldId xmlns:r="http://schemas.openxmlformats.org/officeDocument/2006/relationships" id="256" r:id="Rd271f834b4e14296"/>
    <p:sldId xmlns:r="http://schemas.openxmlformats.org/officeDocument/2006/relationships" id="257" r:id="R70b3930d1a1c4855"/>
    <p:sldId xmlns:r="http://schemas.openxmlformats.org/officeDocument/2006/relationships" id="258" r:id="R66bf371052554d29"/>
    <p:sldId xmlns:r="http://schemas.openxmlformats.org/officeDocument/2006/relationships" id="259" r:id="R6aa622f8f008403c"/>
    <p:sldId xmlns:r="http://schemas.openxmlformats.org/officeDocument/2006/relationships" id="260" r:id="Rc483b1ee479d4a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0d560791343f2" /><Relationship Type="http://schemas.openxmlformats.org/officeDocument/2006/relationships/slide" Target="/ppt/slides/slide1.xml" Id="Rd271f834b4e14296" /><Relationship Type="http://schemas.openxmlformats.org/officeDocument/2006/relationships/slide" Target="/ppt/slides/slide2.xml" Id="R70b3930d1a1c4855" /><Relationship Type="http://schemas.openxmlformats.org/officeDocument/2006/relationships/slide" Target="/ppt/slides/slide3.xml" Id="R66bf371052554d29" /><Relationship Type="http://schemas.openxmlformats.org/officeDocument/2006/relationships/slide" Target="/ppt/slides/slide4.xml" Id="R6aa622f8f008403c" /><Relationship Type="http://schemas.openxmlformats.org/officeDocument/2006/relationships/slide" Target="/ppt/slides/slide5.xml" Id="Rc483b1ee479d4a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d092a216e40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df9e5cb7a46df" /><Relationship Type="http://schemas.openxmlformats.org/officeDocument/2006/relationships/theme" Target="/ppt/slideMasters/theme/theme1.xml" Id="R105b59655abc49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3df9e5cb7a46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589cfa89b42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68ee06ede4c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40da488fa4d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bf588f42b49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a6cc978b04c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HAUGLAND RUNE 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HAUGLAND RUNE 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 RUNE O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HAUGLAND RUNE 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HAUGLAND RUNE 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HAUGLAND RUNE 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Bjørnavegen 115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5208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870 468 652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HAUGLAND RUNE O</a:t>
            </a:r>
          </a:p>
        </p:txBody>
      </p:sp>
    </p:spTree>
  </p:cSld>
  <p:clrMapOvr>
    <a:masterClrMapping xmlns:a="http://schemas.openxmlformats.org/drawingml/2006/main"/>
  </p:clrMapOvr>
</p:sld>
</file>