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1291c4b5aa41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316197c0c54b43"/>
  </p:sldMasterIdLst>
  <p:sldIdLst>
    <p:sldId xmlns:r="http://schemas.openxmlformats.org/officeDocument/2006/relationships" id="256" r:id="R87a3d103e4e74d1c"/>
    <p:sldId xmlns:r="http://schemas.openxmlformats.org/officeDocument/2006/relationships" id="257" r:id="R33042c8da34b408e"/>
    <p:sldId xmlns:r="http://schemas.openxmlformats.org/officeDocument/2006/relationships" id="258" r:id="Ra4e0bfa946ec4e9a"/>
    <p:sldId xmlns:r="http://schemas.openxmlformats.org/officeDocument/2006/relationships" id="259" r:id="Rc9d03e12acf04ef0"/>
    <p:sldId xmlns:r="http://schemas.openxmlformats.org/officeDocument/2006/relationships" id="260" r:id="R245d4438081341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16197c0c54b43" /><Relationship Type="http://schemas.openxmlformats.org/officeDocument/2006/relationships/slide" Target="/ppt/slides/slide1.xml" Id="R87a3d103e4e74d1c" /><Relationship Type="http://schemas.openxmlformats.org/officeDocument/2006/relationships/slide" Target="/ppt/slides/slide2.xml" Id="R33042c8da34b408e" /><Relationship Type="http://schemas.openxmlformats.org/officeDocument/2006/relationships/slide" Target="/ppt/slides/slide3.xml" Id="Ra4e0bfa946ec4e9a" /><Relationship Type="http://schemas.openxmlformats.org/officeDocument/2006/relationships/slide" Target="/ppt/slides/slide4.xml" Id="Rc9d03e12acf04ef0" /><Relationship Type="http://schemas.openxmlformats.org/officeDocument/2006/relationships/slide" Target="/ppt/slides/slide5.xml" Id="R245d4438081341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a87e5290f46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8fc81e03745e6" /><Relationship Type="http://schemas.openxmlformats.org/officeDocument/2006/relationships/theme" Target="/ppt/slideMasters/theme/theme1.xml" Id="R774eeca9ebc04f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98fc81e03745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3eccfce5342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b7484cc5341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5f7181a7549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d77307ca449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18d8eff6b43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