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dc1d596d9e46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62f5391ff94081"/>
  </p:sldMasterIdLst>
  <p:sldIdLst>
    <p:sldId xmlns:r="http://schemas.openxmlformats.org/officeDocument/2006/relationships" id="256" r:id="Redb7fbf137404dfe"/>
    <p:sldId xmlns:r="http://schemas.openxmlformats.org/officeDocument/2006/relationships" id="257" r:id="R55b9f2aded5c4dee"/>
    <p:sldId xmlns:r="http://schemas.openxmlformats.org/officeDocument/2006/relationships" id="258" r:id="Rdef51f8d34c74f97"/>
    <p:sldId xmlns:r="http://schemas.openxmlformats.org/officeDocument/2006/relationships" id="259" r:id="R6bc44049d1d94685"/>
    <p:sldId xmlns:r="http://schemas.openxmlformats.org/officeDocument/2006/relationships" id="260" r:id="R85e9952954f844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62f5391ff94081" /><Relationship Type="http://schemas.openxmlformats.org/officeDocument/2006/relationships/slide" Target="/ppt/slides/slide1.xml" Id="Redb7fbf137404dfe" /><Relationship Type="http://schemas.openxmlformats.org/officeDocument/2006/relationships/slide" Target="/ppt/slides/slide2.xml" Id="R55b9f2aded5c4dee" /><Relationship Type="http://schemas.openxmlformats.org/officeDocument/2006/relationships/slide" Target="/ppt/slides/slide3.xml" Id="Rdef51f8d34c74f97" /><Relationship Type="http://schemas.openxmlformats.org/officeDocument/2006/relationships/slide" Target="/ppt/slides/slide4.xml" Id="R6bc44049d1d94685" /><Relationship Type="http://schemas.openxmlformats.org/officeDocument/2006/relationships/slide" Target="/ppt/slides/slide5.xml" Id="R85e9952954f844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736d48c2314f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baee6c2704a06" /><Relationship Type="http://schemas.openxmlformats.org/officeDocument/2006/relationships/theme" Target="/ppt/slideMasters/theme/theme1.xml" Id="R8c05a13e13d246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6baee6c2704a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4ca938e194d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8059d644741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25380ce4644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3f32fb1614f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5c8d0757a46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PERS HOTELL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PERS HOTELL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Pers Hotelldrift 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32074500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874 110 892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 HOTELL AS</a:t>
            </a:r>
          </a:p>
        </p:txBody>
      </p:sp>
    </p:spTree>
  </p:cSld>
  <p:clrMapOvr>
    <a:masterClrMapping xmlns:a="http://schemas.openxmlformats.org/drawingml/2006/main"/>
  </p:clrMapOvr>
</p:sld>
</file>