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de3fe6fc1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4a0b63e07e4b2a"/>
  </p:sldMasterIdLst>
  <p:sldIdLst>
    <p:sldId xmlns:r="http://schemas.openxmlformats.org/officeDocument/2006/relationships" id="256" r:id="Rc05fe1bcbafd42fc"/>
    <p:sldId xmlns:r="http://schemas.openxmlformats.org/officeDocument/2006/relationships" id="257" r:id="Raff174169f874647"/>
    <p:sldId xmlns:r="http://schemas.openxmlformats.org/officeDocument/2006/relationships" id="258" r:id="R805da4268c35462d"/>
    <p:sldId xmlns:r="http://schemas.openxmlformats.org/officeDocument/2006/relationships" id="259" r:id="Rc01a6a39652645fa"/>
    <p:sldId xmlns:r="http://schemas.openxmlformats.org/officeDocument/2006/relationships" id="260" r:id="R3266cc8356b54827"/>
    <p:sldId xmlns:r="http://schemas.openxmlformats.org/officeDocument/2006/relationships" id="261" r:id="R1936080a555842ca"/>
    <p:sldId xmlns:r="http://schemas.openxmlformats.org/officeDocument/2006/relationships" id="262" r:id="Rbe4608bbfd6149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4a0b63e07e4b2a" /><Relationship Type="http://schemas.openxmlformats.org/officeDocument/2006/relationships/slide" Target="/ppt/slides/slide1.xml" Id="Rc05fe1bcbafd42fc" /><Relationship Type="http://schemas.openxmlformats.org/officeDocument/2006/relationships/slide" Target="/ppt/slides/slide2.xml" Id="Raff174169f874647" /><Relationship Type="http://schemas.openxmlformats.org/officeDocument/2006/relationships/slide" Target="/ppt/slides/slide3.xml" Id="R805da4268c35462d" /><Relationship Type="http://schemas.openxmlformats.org/officeDocument/2006/relationships/slide" Target="/ppt/slides/slide4.xml" Id="Rc01a6a39652645fa" /><Relationship Type="http://schemas.openxmlformats.org/officeDocument/2006/relationships/slide" Target="/ppt/slides/slide5.xml" Id="R3266cc8356b54827" /><Relationship Type="http://schemas.openxmlformats.org/officeDocument/2006/relationships/slide" Target="/ppt/slides/slide6.xml" Id="R1936080a555842ca" /><Relationship Type="http://schemas.openxmlformats.org/officeDocument/2006/relationships/slide" Target="/ppt/slides/slide7.xml" Id="Rbe4608bbfd6149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64a2c2eec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afe467aaa4dcd" /><Relationship Type="http://schemas.openxmlformats.org/officeDocument/2006/relationships/theme" Target="/ppt/slideMasters/theme/theme1.xml" Id="R8ef3c5e599f9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2afe467aaa4d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9bd22fac547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70564006344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290a703844e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cfed70ef143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915b07ecc46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0d6f35f954a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f352c6cfb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MEMBRANER OG TAKTEKKING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MEMBRANER OG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MEMBRANER OG TAKTEKKING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MEMBRANER OG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MEMBRANER OG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MEMBRANER OG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4 734 338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3 784 069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4 410 857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MEMBRANER OG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BRAATE ANNE MARIE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BRAATE BJØRN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BRAATE JORUNN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BRAATE OLE-MARTIN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BRAATE ØYVIND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MEMBRANER OG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Klampenborg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99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874 402 052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MEMBRANER OG TAKTEKKING AS</a:t>
            </a:r>
          </a:p>
        </p:txBody>
      </p:sp>
    </p:spTree>
  </p:cSld>
  <p:clrMapOvr>
    <a:masterClrMapping xmlns:a="http://schemas.openxmlformats.org/drawingml/2006/main"/>
  </p:clrMapOvr>
</p:sld>
</file>